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38"/>
    <p:sldMasterId id="2147486817" r:id="rId39"/>
  </p:sldMasterIdLst>
  <p:notesMasterIdLst>
    <p:notesMasterId r:id="rId41"/>
  </p:notesMasterIdLst>
  <p:handoutMasterIdLst>
    <p:handoutMasterId r:id="rId42"/>
  </p:handoutMasterIdLst>
  <p:sldIdLst>
    <p:sldId id="923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E05EC7"/>
    <a:srgbClr val="FF0000"/>
    <a:srgbClr val="C0E8FF"/>
    <a:srgbClr val="007AC2"/>
    <a:srgbClr val="E0F4FE"/>
    <a:srgbClr val="0073B4"/>
    <a:srgbClr val="438EB7"/>
    <a:srgbClr val="00B9F2"/>
    <a:srgbClr val="C8E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46" autoAdjust="0"/>
    <p:restoredTop sz="93911" autoAdjust="0"/>
  </p:normalViewPr>
  <p:slideViewPr>
    <p:cSldViewPr snapToGrid="0" snapToObjects="1" showGuides="1">
      <p:cViewPr varScale="1">
        <p:scale>
          <a:sx n="78" d="100"/>
          <a:sy n="78" d="100"/>
        </p:scale>
        <p:origin x="696" y="67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Master" Target="slideMasters/slideMaster2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handoutMaster" Target="handoutMasters/handoutMaster1.xml"/><Relationship Id="rId47" Type="http://schemas.microsoft.com/office/2015/10/relationships/revisionInfo" Target="revisionInfo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slide" Target="slides/slide1.xml"/><Relationship Id="rId45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customXml" Target="../customXml/item31.xml"/><Relationship Id="rId44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presProps" Target="presProps.xml"/><Relationship Id="rId8" Type="http://schemas.openxmlformats.org/officeDocument/2006/relationships/customXml" Target="../customXml/item8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slideMaster" Target="slideMasters/slideMaster1.xml"/><Relationship Id="rId46" Type="http://schemas.openxmlformats.org/officeDocument/2006/relationships/tableStyles" Target="tableStyles.xml"/><Relationship Id="rId20" Type="http://schemas.openxmlformats.org/officeDocument/2006/relationships/customXml" Target="../customXml/item20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6/26/2017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6/26/2017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882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6A6B2-3F9B-D34C-9F55-2C3A05D2E4AB}" type="datetime1">
              <a:rPr lang="en-US" smtClean="0"/>
              <a:t>6/26/2017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E58D4-3E2E-194C-8FF3-DCAB4C808B94}" type="datetime1">
              <a:rPr lang="en-US" smtClean="0"/>
              <a:t>6/26/2017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C71C4-6946-B744-A5CE-D8F603DD398A}" type="datetime1">
              <a:rPr lang="en-US" smtClean="0"/>
              <a:t>6/26/2017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D9BA1-E0B9-524B-830B-81A91DC8DC54}" type="datetime1">
              <a:rPr lang="en-US" smtClean="0"/>
              <a:t>6/26/2017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71A42-8E55-2245-A24A-CDA005A59D03}" type="datetime1">
              <a:rPr lang="en-US" smtClean="0"/>
              <a:t>6/26/2017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/>
          <p:cNvSpPr>
            <a:spLocks noGrp="1"/>
          </p:cNvSpPr>
          <p:nvPr>
            <p:ph type="ctrTitle" hasCustomPrompt="1"/>
          </p:nvPr>
        </p:nvSpPr>
        <p:spPr>
          <a:xfrm>
            <a:off x="2284556" y="1997010"/>
            <a:ext cx="7622890" cy="538609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sz="3500" dirty="0">
                <a:cs typeface="AvenirNext LT Pro Demi"/>
              </a:rPr>
              <a:t>Session Title</a:t>
            </a:r>
          </a:p>
        </p:txBody>
      </p:sp>
      <p:sp>
        <p:nvSpPr>
          <p:cNvPr id="10" name="Subtitle 4"/>
          <p:cNvSpPr>
            <a:spLocks noGrp="1"/>
          </p:cNvSpPr>
          <p:nvPr>
            <p:ph type="subTitle" idx="1"/>
          </p:nvPr>
        </p:nvSpPr>
        <p:spPr>
          <a:xfrm>
            <a:off x="2284555" y="3362258"/>
            <a:ext cx="7622891" cy="914400"/>
          </a:xfrm>
        </p:spPr>
        <p:txBody>
          <a:bodyPr/>
          <a:lstStyle>
            <a:lvl1pPr marL="0" indent="0" algn="ctr">
              <a:buNone/>
              <a:defRPr>
                <a:solidFill>
                  <a:srgbClr val="34BFFD"/>
                </a:solidFill>
              </a:defRPr>
            </a:lvl1pPr>
          </a:lstStyle>
          <a:p>
            <a:r>
              <a:rPr lang="en-US" sz="1800" dirty="0">
                <a:solidFill>
                  <a:srgbClr val="34BFFD"/>
                </a:solidFill>
                <a:cs typeface="AvenirNext LT Pro Thin"/>
              </a:rPr>
              <a:t>Presenter Name Here</a:t>
            </a:r>
          </a:p>
        </p:txBody>
      </p:sp>
      <p:cxnSp>
        <p:nvCxnSpPr>
          <p:cNvPr id="11" name="Straight Connector 10"/>
          <p:cNvCxnSpPr/>
          <p:nvPr userDrawn="1"/>
        </p:nvCxnSpPr>
        <p:spPr bwMode="auto">
          <a:xfrm>
            <a:off x="5529890" y="3151460"/>
            <a:ext cx="1031895" cy="0"/>
          </a:xfrm>
          <a:prstGeom prst="line">
            <a:avLst/>
          </a:prstGeom>
          <a:noFill/>
          <a:ln w="1905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427" y="6090349"/>
            <a:ext cx="4488111" cy="67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39876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37284152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492443"/>
          </a:xfrm>
        </p:spPr>
        <p:txBody>
          <a:bodyPr/>
          <a:lstStyle>
            <a:lvl1pPr>
              <a:defRPr lang="en-US" sz="3200" b="0" i="0" kern="1200" spc="0" dirty="0" smtClean="0">
                <a:solidFill>
                  <a:schemeClr val="tx1"/>
                </a:solidFill>
                <a:latin typeface="Avenir Next Ultra Light" charset="0"/>
                <a:ea typeface="Avenir Next Ultra Light" charset="0"/>
                <a:cs typeface="Avenir Next Ultra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189695"/>
            <a:ext cx="10826496" cy="276999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19513621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8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0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492443"/>
          </a:xfrm>
        </p:spPr>
        <p:txBody>
          <a:bodyPr/>
          <a:lstStyle>
            <a:lvl1pPr>
              <a:defRPr lang="en-US" sz="3200" b="0" i="0" kern="1200" spc="0" dirty="0" smtClean="0">
                <a:solidFill>
                  <a:schemeClr val="tx1"/>
                </a:solidFill>
                <a:latin typeface="Avenir Next Ultra Light" charset="0"/>
                <a:ea typeface="Avenir Next Ultra Light" charset="0"/>
                <a:cs typeface="Avenir Next Ultra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093023"/>
            <a:ext cx="10826496" cy="307777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2000" b="0" i="1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</p:spTree>
    <p:extLst>
      <p:ext uri="{BB962C8B-B14F-4D97-AF65-F5344CB8AC3E}">
        <p14:creationId xmlns:p14="http://schemas.microsoft.com/office/powerpoint/2010/main" val="3750593704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endParaRPr lang="en-US" sz="1400" b="1" dirty="0">
              <a:solidFill>
                <a:prstClr val="white"/>
              </a:solidFill>
            </a:endParaRP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093023"/>
            <a:ext cx="10826496" cy="307777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2000" b="0" i="1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endParaRPr lang="en-US" sz="1400" b="1" dirty="0">
              <a:solidFill>
                <a:prstClr val="white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492443"/>
          </a:xfrm>
        </p:spPr>
        <p:txBody>
          <a:bodyPr/>
          <a:lstStyle>
            <a:lvl1pPr>
              <a:defRPr lang="en-US" sz="3200" b="0" i="0" kern="1200" spc="0" dirty="0" smtClean="0">
                <a:solidFill>
                  <a:schemeClr val="tx1"/>
                </a:solidFill>
                <a:latin typeface="Avenir Next Ultra Light" charset="0"/>
                <a:ea typeface="Avenir Next Ultra Light" charset="0"/>
                <a:cs typeface="Avenir Next Ultra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189695"/>
            <a:ext cx="10826496" cy="276999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</p:spTree>
    <p:extLst>
      <p:ext uri="{BB962C8B-B14F-4D97-AF65-F5344CB8AC3E}">
        <p14:creationId xmlns:p14="http://schemas.microsoft.com/office/powerpoint/2010/main" val="3168070465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81A31-03DF-BA45-99DB-33C4D3D68331}" type="datetime1">
              <a:rPr lang="en-US" smtClean="0"/>
              <a:t>6/26/2017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Lines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58"/>
            <a:ext cx="12192000" cy="6858000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430887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49441518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1321831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 Lines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42445714"/>
      </p:ext>
    </p:extLst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Center Justifi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8813571"/>
      </p:ext>
    </p:extLst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4753839"/>
      </p:ext>
    </p:extLst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with Lines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51334"/>
      </p:ext>
    </p:extLst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mo Slide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430887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 i="0">
                <a:solidFill>
                  <a:schemeClr val="bg2">
                    <a:lumMod val="40000"/>
                    <a:lumOff val="60000"/>
                  </a:schemeClr>
                </a:solidFill>
                <a:latin typeface="Avenir Next Ultra Light" charset="0"/>
                <a:ea typeface="Avenir Next Ultra Light" charset="0"/>
                <a:cs typeface="Avenir Next Ultra Light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040333"/>
            <a:ext cx="4527741" cy="1477328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0" i="0" kern="1200" cap="none" baseline="0">
                <a:solidFill>
                  <a:schemeClr val="tx1"/>
                </a:solidFill>
                <a:effectLst/>
                <a:latin typeface="Avenir Next Ultra Light" charset="0"/>
                <a:ea typeface="Avenir Next Ultra Light" charset="0"/>
                <a:cs typeface="Avenir Next Ultra Light" charset="0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134494"/>
      </p:ext>
    </p:extLst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Word Small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824567" y="2425967"/>
            <a:ext cx="10367433" cy="1015663"/>
          </a:xfrm>
        </p:spPr>
        <p:txBody>
          <a:bodyPr anchor="b"/>
          <a:lstStyle>
            <a:lvl1pPr>
              <a:spcAft>
                <a:spcPts val="0"/>
              </a:spcAft>
              <a:defRPr sz="6600" b="0" i="0" baseline="0">
                <a:solidFill>
                  <a:schemeClr val="tx1"/>
                </a:solidFill>
                <a:latin typeface="Avenir Next Ultra Light" charset="0"/>
                <a:ea typeface="Avenir Next Ultra Light" charset="0"/>
                <a:cs typeface="Avenir Next Ultra Light" charset="0"/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824567" y="3441636"/>
            <a:ext cx="10367433" cy="830997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5400" b="0" i="0" baseline="0" smtClean="0">
                <a:solidFill>
                  <a:schemeClr val="bg2">
                    <a:lumMod val="40000"/>
                    <a:lumOff val="60000"/>
                  </a:schemeClr>
                </a:solidFill>
                <a:latin typeface="Avenir Next Ultra Light" charset="0"/>
                <a:ea typeface="Avenir Next Ultra Light" charset="0"/>
                <a:cs typeface="Avenir Next Ultra Light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</p:spTree>
    <p:extLst>
      <p:ext uri="{BB962C8B-B14F-4D97-AF65-F5344CB8AC3E}">
        <p14:creationId xmlns:p14="http://schemas.microsoft.com/office/powerpoint/2010/main" val="545141532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6D4E0-10D7-6847-9AFC-CC968E31B27C}" type="datetime1">
              <a:rPr lang="en-US" smtClean="0"/>
              <a:t>6/26/2017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9BE36-9C28-8245-957A-4AAF20D118A8}" type="datetime1">
              <a:rPr lang="en-US" smtClean="0"/>
              <a:t>6/26/2017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B779E-3761-6444-9C8B-BB190329A175}" type="datetime1">
              <a:rPr lang="en-US" smtClean="0"/>
              <a:t>6/26/2017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9C4CC-3B48-0A44-999C-7D3D5BADB994}" type="datetime1">
              <a:rPr lang="en-US" smtClean="0"/>
              <a:t>6/26/2017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893247-4E06-1A4E-9F52-43DECB9A47B2}" type="datetime1">
              <a:rPr lang="en-US" smtClean="0"/>
              <a:t>6/26/2017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E6DC8-ED89-104A-8727-37B62D122204}" type="datetime1">
              <a:rPr lang="en-US" smtClean="0"/>
              <a:t>6/26/2017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0E65B-8D30-3647-BFF9-E1C4377CEF58}" type="datetime1">
              <a:rPr lang="en-US" smtClean="0"/>
              <a:t>6/26/2017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image" Target="../media/image5.jpg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4.jp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3F0ABE-F415-694F-BA89-99F31724E710}" type="datetime1">
              <a:rPr lang="en-US" smtClean="0"/>
              <a:t>6/26/2017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JD_EPC17_compiled_v1_kq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2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492443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734753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6818" r:id="rId1"/>
    <p:sldLayoutId id="2147486819" r:id="rId2"/>
    <p:sldLayoutId id="2147486820" r:id="rId3"/>
    <p:sldLayoutId id="2147486821" r:id="rId4"/>
    <p:sldLayoutId id="2147486822" r:id="rId5"/>
    <p:sldLayoutId id="2147486823" r:id="rId6"/>
    <p:sldLayoutId id="2147486824" r:id="rId7"/>
    <p:sldLayoutId id="2147486825" r:id="rId8"/>
    <p:sldLayoutId id="2147486826" r:id="rId9"/>
    <p:sldLayoutId id="2147486827" r:id="rId10"/>
    <p:sldLayoutId id="2147486828" r:id="rId11"/>
    <p:sldLayoutId id="2147486829" r:id="rId12"/>
    <p:sldLayoutId id="2147486830" r:id="rId13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i="0" kern="1200">
          <a:solidFill>
            <a:schemeClr val="tx1"/>
          </a:solidFill>
          <a:latin typeface="Avenir Next Ultra Light"/>
          <a:ea typeface="Avenir Next Ultra Light"/>
          <a:cs typeface="Avenir Next Ultra Light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8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24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20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icture 21"/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" y="15581"/>
            <a:ext cx="12192000" cy="6858001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 bwMode="auto">
          <a:xfrm rot="10800000">
            <a:off x="439268" y="1293732"/>
            <a:ext cx="8142756" cy="1055127"/>
          </a:xfrm>
          <a:prstGeom prst="rect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s-E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4" name="Rectángulo 3"/>
          <p:cNvSpPr/>
          <p:nvPr/>
        </p:nvSpPr>
        <p:spPr bwMode="auto">
          <a:xfrm rot="10800000">
            <a:off x="439270" y="2622135"/>
            <a:ext cx="5483668" cy="3911230"/>
          </a:xfrm>
          <a:prstGeom prst="rect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s-E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5" name="Rectángulo 4"/>
          <p:cNvSpPr/>
          <p:nvPr/>
        </p:nvSpPr>
        <p:spPr bwMode="auto">
          <a:xfrm rot="10800000">
            <a:off x="6051636" y="2622132"/>
            <a:ext cx="2553480" cy="3934351"/>
          </a:xfrm>
          <a:prstGeom prst="rect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s-E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6" name="CuadroTexto 5"/>
          <p:cNvSpPr txBox="1"/>
          <p:nvPr/>
        </p:nvSpPr>
        <p:spPr>
          <a:xfrm rot="16200000">
            <a:off x="141295" y="1610864"/>
            <a:ext cx="1036726" cy="43927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s-ES" sz="2000" b="1" dirty="0">
                <a:latin typeface="Avenir LT Std 55 Roman" panose="020B0503020203020204" pitchFamily="34" charset="0"/>
              </a:rPr>
              <a:t>1. Apps</a:t>
            </a:r>
          </a:p>
        </p:txBody>
      </p:sp>
      <p:sp>
        <p:nvSpPr>
          <p:cNvPr id="7" name="CuadroTexto 6"/>
          <p:cNvSpPr txBox="1"/>
          <p:nvPr/>
        </p:nvSpPr>
        <p:spPr>
          <a:xfrm rot="16200000">
            <a:off x="-1290353" y="4363718"/>
            <a:ext cx="3911230" cy="4280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s-ES" sz="2000" b="1" dirty="0">
                <a:latin typeface="Avenir LT Std 55 Roman" panose="020B0503020203020204" pitchFamily="34" charset="0"/>
              </a:rPr>
              <a:t>2. Portal</a:t>
            </a:r>
          </a:p>
        </p:txBody>
      </p:sp>
      <p:sp>
        <p:nvSpPr>
          <p:cNvPr id="8" name="Rectángulo 7"/>
          <p:cNvSpPr/>
          <p:nvPr/>
        </p:nvSpPr>
        <p:spPr bwMode="auto">
          <a:xfrm>
            <a:off x="1263974" y="1432052"/>
            <a:ext cx="1057835" cy="788894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Activación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geográfica</a:t>
            </a:r>
            <a:endParaRPr lang="es-ES" sz="1400" b="1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9" name="Rectángulo 8"/>
          <p:cNvSpPr/>
          <p:nvPr/>
        </p:nvSpPr>
        <p:spPr bwMode="auto">
          <a:xfrm>
            <a:off x="2436109" y="1423089"/>
            <a:ext cx="1057835" cy="788894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Implicación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2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de las </a:t>
            </a:r>
            <a:r>
              <a:rPr lang="es-ES" sz="14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partes</a:t>
            </a:r>
            <a:endParaRPr lang="es-ES" sz="1400" b="1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Rectángulo 9"/>
          <p:cNvSpPr/>
          <p:nvPr/>
        </p:nvSpPr>
        <p:spPr bwMode="auto">
          <a:xfrm>
            <a:off x="7178433" y="1436535"/>
            <a:ext cx="1057835" cy="788894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Gestión de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datos esp.</a:t>
            </a:r>
            <a:endParaRPr lang="es-ES" sz="1400" b="1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1" name="Rectángulo 10"/>
          <p:cNvSpPr/>
          <p:nvPr/>
        </p:nvSpPr>
        <p:spPr bwMode="auto">
          <a:xfrm>
            <a:off x="3635136" y="1436535"/>
            <a:ext cx="1057835" cy="788894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Soporte</a:t>
            </a:r>
            <a:r>
              <a:rPr lang="es-ES" sz="11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 a las</a:t>
            </a:r>
            <a:endParaRPr lang="es-ES" sz="1400" b="1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 decisiones</a:t>
            </a:r>
            <a:endParaRPr lang="es-ES" sz="1400" b="1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Rectángulo 11"/>
          <p:cNvSpPr/>
          <p:nvPr/>
        </p:nvSpPr>
        <p:spPr bwMode="auto">
          <a:xfrm>
            <a:off x="5979406" y="1423089"/>
            <a:ext cx="1057835" cy="788894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Análisis</a:t>
            </a:r>
            <a:endParaRPr lang="es-ES" sz="1400" b="1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Rectángulo 12"/>
          <p:cNvSpPr/>
          <p:nvPr/>
        </p:nvSpPr>
        <p:spPr bwMode="auto">
          <a:xfrm>
            <a:off x="4807271" y="1436535"/>
            <a:ext cx="1057835" cy="788894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Movilidad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en campo</a:t>
            </a:r>
            <a:endParaRPr lang="es-ES" sz="1400" b="1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1525740" y="2860730"/>
            <a:ext cx="1057835" cy="421341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s-ES" b="1">
                <a:latin typeface="Avenir LT Std 55 Roman" panose="020B0503020203020204" pitchFamily="34" charset="0"/>
              </a:rPr>
              <a:t>Usuarios</a:t>
            </a:r>
            <a:endParaRPr lang="es-ES" b="1" dirty="0">
              <a:latin typeface="Avenir LT Std 55 Roman" panose="020B0503020203020204" pitchFamily="34" charset="0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2760617" y="2860731"/>
            <a:ext cx="871822" cy="421341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s-ES" b="1">
                <a:latin typeface="Avenir LT Std 55 Roman" panose="020B0503020203020204" pitchFamily="34" charset="0"/>
              </a:rPr>
              <a:t>Grupos</a:t>
            </a:r>
            <a:endParaRPr lang="es-ES" b="1" dirty="0">
              <a:latin typeface="Avenir LT Std 55 Roman" panose="020B0503020203020204" pitchFamily="34" charset="0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3883450" y="2860732"/>
            <a:ext cx="712694" cy="421341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s-ES" b="1">
                <a:latin typeface="Avenir LT Std 55 Roman" panose="020B0503020203020204" pitchFamily="34" charset="0"/>
              </a:rPr>
              <a:t>Items</a:t>
            </a:r>
            <a:endParaRPr lang="es-ES" b="1" dirty="0">
              <a:latin typeface="Avenir LT Std 55 Roman" panose="020B0503020203020204" pitchFamily="34" charset="0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4847155" y="2860732"/>
            <a:ext cx="712694" cy="421341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s-ES" b="1">
                <a:latin typeface="Avenir LT Std 55 Roman" panose="020B0503020203020204" pitchFamily="34" charset="0"/>
              </a:rPr>
              <a:t>Tags</a:t>
            </a:r>
            <a:endParaRPr lang="es-ES" b="1" dirty="0">
              <a:latin typeface="Avenir LT Std 55 Roman" panose="020B0503020203020204" pitchFamily="34" charset="0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208887" y="3317935"/>
            <a:ext cx="1035421" cy="4213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s-ES" sz="1600">
                <a:latin typeface="Avenir LT Std 55 Roman" panose="020B0503020203020204" pitchFamily="34" charset="0"/>
              </a:rPr>
              <a:t>Web Maps</a:t>
            </a:r>
            <a:endParaRPr lang="es-ES" sz="1600" dirty="0">
              <a:latin typeface="Avenir LT Std 55 Roman" panose="020B0503020203020204" pitchFamily="34" charset="0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2403992" y="3317935"/>
            <a:ext cx="1035421" cy="4213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s-ES" sz="1400">
                <a:latin typeface="Avenir LT Std 55 Roman" panose="020B0503020203020204" pitchFamily="34" charset="0"/>
              </a:rPr>
              <a:t>Web Layers</a:t>
            </a:r>
            <a:endParaRPr lang="es-ES" sz="1400" dirty="0">
              <a:latin typeface="Avenir LT Std 55 Roman" panose="020B0503020203020204" pitchFamily="34" charset="0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3592098" y="3317935"/>
            <a:ext cx="1035421" cy="4213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s-ES" sz="1600">
                <a:latin typeface="Avenir LT Std 55 Roman" panose="020B0503020203020204" pitchFamily="34" charset="0"/>
              </a:rPr>
              <a:t>Tools</a:t>
            </a:r>
            <a:endParaRPr lang="es-ES" sz="1600" dirty="0">
              <a:latin typeface="Avenir LT Std 55 Roman" panose="020B0503020203020204" pitchFamily="34" charset="0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4786083" y="3317935"/>
            <a:ext cx="1035421" cy="4213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s-ES" sz="1600">
                <a:latin typeface="Avenir LT Std 55 Roman" panose="020B0503020203020204" pitchFamily="34" charset="0"/>
              </a:rPr>
              <a:t>Files</a:t>
            </a:r>
            <a:endParaRPr lang="es-ES" sz="1600" dirty="0">
              <a:latin typeface="Avenir LT Std 55 Roman" panose="020B0503020203020204" pitchFamily="34" charset="0"/>
            </a:endParaRPr>
          </a:p>
        </p:txBody>
      </p:sp>
      <p:grpSp>
        <p:nvGrpSpPr>
          <p:cNvPr id="55" name="Grupo 54"/>
          <p:cNvGrpSpPr/>
          <p:nvPr/>
        </p:nvGrpSpPr>
        <p:grpSpPr>
          <a:xfrm>
            <a:off x="1709366" y="3064310"/>
            <a:ext cx="3589810" cy="261116"/>
            <a:chOff x="1788319" y="3341224"/>
            <a:chExt cx="3589810" cy="261116"/>
          </a:xfrm>
        </p:grpSpPr>
        <p:cxnSp>
          <p:nvCxnSpPr>
            <p:cNvPr id="24" name="Conector recto 23"/>
            <p:cNvCxnSpPr/>
            <p:nvPr/>
          </p:nvCxnSpPr>
          <p:spPr bwMode="auto">
            <a:xfrm>
              <a:off x="4309913" y="3341224"/>
              <a:ext cx="6381" cy="155247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recto 28"/>
            <p:cNvCxnSpPr/>
            <p:nvPr/>
          </p:nvCxnSpPr>
          <p:spPr bwMode="auto">
            <a:xfrm flipH="1">
              <a:off x="5377839" y="3504987"/>
              <a:ext cx="145" cy="86706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recto 29"/>
            <p:cNvCxnSpPr/>
            <p:nvPr/>
          </p:nvCxnSpPr>
          <p:spPr bwMode="auto">
            <a:xfrm>
              <a:off x="4221108" y="3502030"/>
              <a:ext cx="146" cy="100310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recto 30"/>
            <p:cNvCxnSpPr/>
            <p:nvPr/>
          </p:nvCxnSpPr>
          <p:spPr bwMode="auto">
            <a:xfrm flipH="1">
              <a:off x="2984274" y="3508143"/>
              <a:ext cx="145" cy="86706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/>
            <p:cNvCxnSpPr/>
            <p:nvPr/>
          </p:nvCxnSpPr>
          <p:spPr bwMode="auto">
            <a:xfrm flipH="1">
              <a:off x="1796168" y="3503308"/>
              <a:ext cx="145" cy="86706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cto 42"/>
            <p:cNvCxnSpPr/>
            <p:nvPr/>
          </p:nvCxnSpPr>
          <p:spPr bwMode="auto">
            <a:xfrm>
              <a:off x="1788319" y="3490913"/>
              <a:ext cx="3589810" cy="11117"/>
            </a:xfrm>
            <a:prstGeom prst="line">
              <a:avLst/>
            </a:prstGeom>
            <a:ln w="19050">
              <a:solidFill>
                <a:schemeClr val="accent1">
                  <a:lumMod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Rectángulo 55"/>
          <p:cNvSpPr/>
          <p:nvPr/>
        </p:nvSpPr>
        <p:spPr bwMode="auto">
          <a:xfrm rot="10800000">
            <a:off x="1572257" y="3927536"/>
            <a:ext cx="3794151" cy="2281963"/>
          </a:xfrm>
          <a:prstGeom prst="rect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s-E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57" name="CuadroTexto 56"/>
          <p:cNvSpPr txBox="1"/>
          <p:nvPr/>
        </p:nvSpPr>
        <p:spPr>
          <a:xfrm rot="16200000">
            <a:off x="642079" y="4854485"/>
            <a:ext cx="2281963" cy="4280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s-ES" sz="2000" b="1" dirty="0">
                <a:latin typeface="Avenir LT Std 55 Roman" panose="020B0503020203020204" pitchFamily="34" charset="0"/>
              </a:rPr>
              <a:t>3. Infraestructura</a:t>
            </a:r>
          </a:p>
        </p:txBody>
      </p:sp>
      <p:sp>
        <p:nvSpPr>
          <p:cNvPr id="58" name="Rectángulo 57"/>
          <p:cNvSpPr/>
          <p:nvPr/>
        </p:nvSpPr>
        <p:spPr bwMode="auto">
          <a:xfrm>
            <a:off x="2349309" y="4187722"/>
            <a:ext cx="1867165" cy="485775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6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Gestión de datos</a:t>
            </a:r>
            <a:endParaRPr lang="es-ES" sz="1600" b="1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59" name="Rectángulo 58"/>
          <p:cNvSpPr/>
          <p:nvPr/>
        </p:nvSpPr>
        <p:spPr bwMode="auto">
          <a:xfrm>
            <a:off x="2349309" y="4852791"/>
            <a:ext cx="1867165" cy="485775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6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Análisis</a:t>
            </a:r>
            <a:endParaRPr lang="es-ES" sz="1600" b="1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60" name="Rectángulo 59"/>
          <p:cNvSpPr/>
          <p:nvPr/>
        </p:nvSpPr>
        <p:spPr bwMode="auto">
          <a:xfrm>
            <a:off x="2349309" y="5498256"/>
            <a:ext cx="1867165" cy="485775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6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Visualización</a:t>
            </a:r>
            <a:endParaRPr lang="es-ES" sz="1600" b="1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61" name="Rectángulo 60"/>
          <p:cNvSpPr/>
          <p:nvPr/>
        </p:nvSpPr>
        <p:spPr bwMode="auto">
          <a:xfrm rot="16200000">
            <a:off x="3787954" y="4860995"/>
            <a:ext cx="1832324" cy="485775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600" b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Datos y almacen.</a:t>
            </a:r>
            <a:endParaRPr lang="es-ES" sz="1600" b="1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62" name="CuadroTexto 61"/>
          <p:cNvSpPr txBox="1"/>
          <p:nvPr/>
        </p:nvSpPr>
        <p:spPr>
          <a:xfrm rot="16200000">
            <a:off x="4317464" y="4386507"/>
            <a:ext cx="3911895" cy="4280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s-ES" sz="2000" b="1" dirty="0">
                <a:latin typeface="Avenir LT Std 55 Roman" panose="020B0503020203020204" pitchFamily="34" charset="0"/>
              </a:rPr>
              <a:t>4. Sistemas y </a:t>
            </a:r>
            <a:r>
              <a:rPr lang="es-ES" sz="2000" b="1" dirty="0" err="1">
                <a:latin typeface="Avenir LT Std 55 Roman" panose="020B0503020203020204" pitchFamily="34" charset="0"/>
              </a:rPr>
              <a:t>servicos</a:t>
            </a:r>
            <a:r>
              <a:rPr lang="es-ES" sz="2000" b="1" dirty="0">
                <a:latin typeface="Avenir LT Std 55 Roman" panose="020B0503020203020204" pitchFamily="34" charset="0"/>
              </a:rPr>
              <a:t> externos</a:t>
            </a:r>
          </a:p>
        </p:txBody>
      </p:sp>
      <p:sp>
        <p:nvSpPr>
          <p:cNvPr id="63" name="Rectángulo 62"/>
          <p:cNvSpPr/>
          <p:nvPr/>
        </p:nvSpPr>
        <p:spPr bwMode="auto">
          <a:xfrm>
            <a:off x="6707843" y="2805561"/>
            <a:ext cx="1693053" cy="1125423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Enterprise </a:t>
            </a:r>
            <a:r>
              <a:rPr lang="es-ES" sz="1400" dirty="0" err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Systems</a:t>
            </a:r>
            <a:endParaRPr lang="es-ES" sz="1400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CRM (Salesforce)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ERP (</a:t>
            </a:r>
            <a:r>
              <a:rPr lang="es-ES" sz="1400" dirty="0" err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Sap</a:t>
            </a: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 Hana)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BI (</a:t>
            </a:r>
            <a:r>
              <a:rPr lang="es-ES" sz="1400" dirty="0" err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Cognos</a:t>
            </a: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)</a:t>
            </a:r>
          </a:p>
        </p:txBody>
      </p:sp>
      <p:sp>
        <p:nvSpPr>
          <p:cNvPr id="64" name="Rectángulo 63"/>
          <p:cNvSpPr/>
          <p:nvPr/>
        </p:nvSpPr>
        <p:spPr bwMode="auto">
          <a:xfrm>
            <a:off x="6716665" y="4146163"/>
            <a:ext cx="1684231" cy="860853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Microsoft Office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Excel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PowerPoint</a:t>
            </a:r>
          </a:p>
        </p:txBody>
      </p:sp>
      <p:sp>
        <p:nvSpPr>
          <p:cNvPr id="65" name="Rectángulo 64"/>
          <p:cNvSpPr/>
          <p:nvPr/>
        </p:nvSpPr>
        <p:spPr bwMode="auto">
          <a:xfrm>
            <a:off x="6716665" y="5236215"/>
            <a:ext cx="1684231" cy="1125423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Otros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IoT Sensor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Social Media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ES" sz="1400" dirty="0" err="1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Meteo</a:t>
            </a:r>
            <a:endParaRPr lang="es-ES" sz="1400" dirty="0">
              <a:solidFill>
                <a:schemeClr val="tx1"/>
              </a:solidFill>
              <a:latin typeface="Avenir LT Std 55 Roman" panose="020B0503020203020204" pitchFamily="34" charset="0"/>
              <a:ea typeface="ＭＳ Ｐゴシック" pitchFamily="16" charset="-128"/>
              <a:cs typeface="ＭＳ Ｐゴシック" pitchFamily="-97" charset="-128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s-ES" sz="1400" dirty="0">
                <a:solidFill>
                  <a:schemeClr val="tx1"/>
                </a:solidFill>
                <a:latin typeface="Avenir LT Std 55 Roman" panose="020B0503020203020204" pitchFamily="34" charset="0"/>
                <a:ea typeface="ＭＳ Ｐゴシック" pitchFamily="16" charset="-128"/>
                <a:cs typeface="ＭＳ Ｐゴシック" pitchFamily="-97" charset="-128"/>
              </a:rPr>
              <a:t>Tráfico</a:t>
            </a:r>
          </a:p>
        </p:txBody>
      </p:sp>
      <p:sp>
        <p:nvSpPr>
          <p:cNvPr id="66" name="CuadroTexto 65"/>
          <p:cNvSpPr txBox="1"/>
          <p:nvPr/>
        </p:nvSpPr>
        <p:spPr>
          <a:xfrm>
            <a:off x="4038600" y="706254"/>
            <a:ext cx="4543425" cy="353304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s-ES" sz="2000" b="1">
                <a:latin typeface="Avenir LT Std 55 Roman" panose="020B0503020203020204" pitchFamily="34" charset="0"/>
              </a:rPr>
              <a:t>GIS</a:t>
            </a:r>
            <a:r>
              <a:rPr lang="es-ES" sz="2000">
                <a:latin typeface="Avenir LT Std 55 Roman" panose="020B0503020203020204" pitchFamily="34" charset="0"/>
              </a:rPr>
              <a:t> – Geographic Information System</a:t>
            </a:r>
            <a:endParaRPr lang="es-ES" sz="2000" dirty="0">
              <a:latin typeface="Avenir LT Std 55 Roman" panose="020B0503020203020204" pitchFamily="34" charset="0"/>
            </a:endParaRPr>
          </a:p>
        </p:txBody>
      </p:sp>
      <p:sp>
        <p:nvSpPr>
          <p:cNvPr id="67" name="CuadroTexto 66"/>
          <p:cNvSpPr txBox="1"/>
          <p:nvPr/>
        </p:nvSpPr>
        <p:spPr>
          <a:xfrm>
            <a:off x="3612781" y="706253"/>
            <a:ext cx="686922" cy="168645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s-ES" sz="2000" b="1">
                <a:latin typeface="Avenir LT Std 55 Roman" panose="020B0503020203020204" pitchFamily="34" charset="0"/>
              </a:rPr>
              <a:t>Arc</a:t>
            </a:r>
            <a:endParaRPr lang="es-ES" sz="2000" b="1" dirty="0">
              <a:latin typeface="Avenir LT Std 55 Roman" panose="020B0503020203020204" pitchFamily="34" charset="0"/>
            </a:endParaRPr>
          </a:p>
        </p:txBody>
      </p:sp>
      <p:sp>
        <p:nvSpPr>
          <p:cNvPr id="68" name="CuadroTexto 67"/>
          <p:cNvSpPr txBox="1"/>
          <p:nvPr/>
        </p:nvSpPr>
        <p:spPr>
          <a:xfrm>
            <a:off x="5451942" y="449779"/>
            <a:ext cx="2350435" cy="220612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es-ES" sz="2800" dirty="0" err="1">
                <a:latin typeface="Avenir LT Std 55 Roman" panose="020B0503020203020204" pitchFamily="34" charset="0"/>
              </a:rPr>
              <a:t>esri’</a:t>
            </a:r>
            <a:r>
              <a:rPr lang="es-ES" sz="2000" dirty="0" err="1">
                <a:latin typeface="Avenir LT Std 55 Roman" panose="020B0503020203020204" pitchFamily="34" charset="0"/>
              </a:rPr>
              <a:t>s</a:t>
            </a:r>
            <a:r>
              <a:rPr lang="es-ES" sz="2000" dirty="0">
                <a:latin typeface="Avenir LT Std 55 Roman" panose="020B0503020203020204" pitchFamily="34" charset="0"/>
              </a:rPr>
              <a:t> </a:t>
            </a:r>
            <a:r>
              <a:rPr lang="es-ES" sz="2000" u="sng" dirty="0">
                <a:latin typeface="Avenir LT Std 55 Roman" panose="020B0503020203020204" pitchFamily="34" charset="0"/>
              </a:rPr>
              <a:t>Enterprise</a:t>
            </a:r>
          </a:p>
        </p:txBody>
      </p:sp>
      <p:sp>
        <p:nvSpPr>
          <p:cNvPr id="69" name="CuadroTexto 68"/>
          <p:cNvSpPr txBox="1"/>
          <p:nvPr/>
        </p:nvSpPr>
        <p:spPr>
          <a:xfrm>
            <a:off x="8919165" y="258343"/>
            <a:ext cx="2739558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1600" dirty="0">
                <a:solidFill>
                  <a:schemeClr val="tx2"/>
                </a:solidFill>
                <a:latin typeface="Avenir LT Std 55 Roman" panose="020B0503020203020204" pitchFamily="34" charset="0"/>
              </a:rPr>
              <a:t>1. Modelo de información bien definido</a:t>
            </a:r>
          </a:p>
        </p:txBody>
      </p:sp>
      <p:grpSp>
        <p:nvGrpSpPr>
          <p:cNvPr id="70" name="Group 269"/>
          <p:cNvGrpSpPr>
            <a:grpSpLocks noChangeAspect="1"/>
          </p:cNvGrpSpPr>
          <p:nvPr/>
        </p:nvGrpSpPr>
        <p:grpSpPr>
          <a:xfrm>
            <a:off x="10574242" y="671536"/>
            <a:ext cx="354106" cy="370794"/>
            <a:chOff x="14953974" y="2404795"/>
            <a:chExt cx="521030" cy="545581"/>
          </a:xfrm>
        </p:grpSpPr>
        <p:sp useBgFill="1">
          <p:nvSpPr>
            <p:cNvPr id="71" name="Freeform 112"/>
            <p:cNvSpPr>
              <a:spLocks/>
            </p:cNvSpPr>
            <p:nvPr/>
          </p:nvSpPr>
          <p:spPr bwMode="auto">
            <a:xfrm>
              <a:off x="14953974" y="2404795"/>
              <a:ext cx="521030" cy="545581"/>
            </a:xfrm>
            <a:custGeom>
              <a:avLst/>
              <a:gdLst>
                <a:gd name="T0" fmla="*/ 1001 w 1908"/>
                <a:gd name="T1" fmla="*/ 0 h 1998"/>
                <a:gd name="T2" fmla="*/ 1103 w 1908"/>
                <a:gd name="T3" fmla="*/ 5 h 1998"/>
                <a:gd name="T4" fmla="*/ 1212 w 1908"/>
                <a:gd name="T5" fmla="*/ 14 h 1998"/>
                <a:gd name="T6" fmla="*/ 1322 w 1908"/>
                <a:gd name="T7" fmla="*/ 27 h 1998"/>
                <a:gd name="T8" fmla="*/ 1432 w 1908"/>
                <a:gd name="T9" fmla="*/ 45 h 1998"/>
                <a:gd name="T10" fmla="*/ 1538 w 1908"/>
                <a:gd name="T11" fmla="*/ 70 h 1998"/>
                <a:gd name="T12" fmla="*/ 1637 w 1908"/>
                <a:gd name="T13" fmla="*/ 102 h 1998"/>
                <a:gd name="T14" fmla="*/ 1725 w 1908"/>
                <a:gd name="T15" fmla="*/ 141 h 1998"/>
                <a:gd name="T16" fmla="*/ 1800 w 1908"/>
                <a:gd name="T17" fmla="*/ 186 h 1998"/>
                <a:gd name="T18" fmla="*/ 1858 w 1908"/>
                <a:gd name="T19" fmla="*/ 241 h 1998"/>
                <a:gd name="T20" fmla="*/ 1895 w 1908"/>
                <a:gd name="T21" fmla="*/ 304 h 1998"/>
                <a:gd name="T22" fmla="*/ 1908 w 1908"/>
                <a:gd name="T23" fmla="*/ 378 h 1998"/>
                <a:gd name="T24" fmla="*/ 1908 w 1908"/>
                <a:gd name="T25" fmla="*/ 404 h 1998"/>
                <a:gd name="T26" fmla="*/ 1908 w 1908"/>
                <a:gd name="T27" fmla="*/ 651 h 1998"/>
                <a:gd name="T28" fmla="*/ 1908 w 1908"/>
                <a:gd name="T29" fmla="*/ 832 h 1998"/>
                <a:gd name="T30" fmla="*/ 1908 w 1908"/>
                <a:gd name="T31" fmla="*/ 964 h 1998"/>
                <a:gd name="T32" fmla="*/ 1908 w 1908"/>
                <a:gd name="T33" fmla="*/ 1097 h 1998"/>
                <a:gd name="T34" fmla="*/ 1908 w 1908"/>
                <a:gd name="T35" fmla="*/ 1288 h 1998"/>
                <a:gd name="T36" fmla="*/ 1908 w 1908"/>
                <a:gd name="T37" fmla="*/ 1403 h 1998"/>
                <a:gd name="T38" fmla="*/ 1908 w 1908"/>
                <a:gd name="T39" fmla="*/ 1502 h 1998"/>
                <a:gd name="T40" fmla="*/ 1908 w 1908"/>
                <a:gd name="T41" fmla="*/ 1629 h 1998"/>
                <a:gd name="T42" fmla="*/ 1908 w 1908"/>
                <a:gd name="T43" fmla="*/ 1646 h 1998"/>
                <a:gd name="T44" fmla="*/ 1897 w 1908"/>
                <a:gd name="T45" fmla="*/ 1695 h 1998"/>
                <a:gd name="T46" fmla="*/ 1851 w 1908"/>
                <a:gd name="T47" fmla="*/ 1757 h 1998"/>
                <a:gd name="T48" fmla="*/ 1771 w 1908"/>
                <a:gd name="T49" fmla="*/ 1824 h 1998"/>
                <a:gd name="T50" fmla="*/ 1675 w 1908"/>
                <a:gd name="T51" fmla="*/ 1878 h 1998"/>
                <a:gd name="T52" fmla="*/ 1566 w 1908"/>
                <a:gd name="T53" fmla="*/ 1920 h 1998"/>
                <a:gd name="T54" fmla="*/ 1449 w 1908"/>
                <a:gd name="T55" fmla="*/ 1952 h 1998"/>
                <a:gd name="T56" fmla="*/ 1324 w 1908"/>
                <a:gd name="T57" fmla="*/ 1974 h 1998"/>
                <a:gd name="T58" fmla="*/ 1198 w 1908"/>
                <a:gd name="T59" fmla="*/ 1988 h 1998"/>
                <a:gd name="T60" fmla="*/ 1074 w 1908"/>
                <a:gd name="T61" fmla="*/ 1995 h 1998"/>
                <a:gd name="T62" fmla="*/ 953 w 1908"/>
                <a:gd name="T63" fmla="*/ 1998 h 1998"/>
                <a:gd name="T64" fmla="*/ 834 w 1908"/>
                <a:gd name="T65" fmla="*/ 1995 h 1998"/>
                <a:gd name="T66" fmla="*/ 710 w 1908"/>
                <a:gd name="T67" fmla="*/ 1988 h 1998"/>
                <a:gd name="T68" fmla="*/ 584 w 1908"/>
                <a:gd name="T69" fmla="*/ 1974 h 1998"/>
                <a:gd name="T70" fmla="*/ 459 w 1908"/>
                <a:gd name="T71" fmla="*/ 1952 h 1998"/>
                <a:gd name="T72" fmla="*/ 342 w 1908"/>
                <a:gd name="T73" fmla="*/ 1920 h 1998"/>
                <a:gd name="T74" fmla="*/ 233 w 1908"/>
                <a:gd name="T75" fmla="*/ 1878 h 1998"/>
                <a:gd name="T76" fmla="*/ 137 w 1908"/>
                <a:gd name="T77" fmla="*/ 1824 h 1998"/>
                <a:gd name="T78" fmla="*/ 57 w 1908"/>
                <a:gd name="T79" fmla="*/ 1757 h 1998"/>
                <a:gd name="T80" fmla="*/ 11 w 1908"/>
                <a:gd name="T81" fmla="*/ 1695 h 1998"/>
                <a:gd name="T82" fmla="*/ 0 w 1908"/>
                <a:gd name="T83" fmla="*/ 1646 h 1998"/>
                <a:gd name="T84" fmla="*/ 0 w 1908"/>
                <a:gd name="T85" fmla="*/ 1629 h 1998"/>
                <a:gd name="T86" fmla="*/ 0 w 1908"/>
                <a:gd name="T87" fmla="*/ 1403 h 1998"/>
                <a:gd name="T88" fmla="*/ 0 w 1908"/>
                <a:gd name="T89" fmla="*/ 1226 h 1998"/>
                <a:gd name="T90" fmla="*/ 0 w 1908"/>
                <a:gd name="T91" fmla="*/ 1097 h 1998"/>
                <a:gd name="T92" fmla="*/ 0 w 1908"/>
                <a:gd name="T93" fmla="*/ 964 h 1998"/>
                <a:gd name="T94" fmla="*/ 0 w 1908"/>
                <a:gd name="T95" fmla="*/ 769 h 1998"/>
                <a:gd name="T96" fmla="*/ 0 w 1908"/>
                <a:gd name="T97" fmla="*/ 651 h 1998"/>
                <a:gd name="T98" fmla="*/ 0 w 1908"/>
                <a:gd name="T99" fmla="*/ 547 h 1998"/>
                <a:gd name="T100" fmla="*/ 0 w 1908"/>
                <a:gd name="T101" fmla="*/ 404 h 1998"/>
                <a:gd name="T102" fmla="*/ 0 w 1908"/>
                <a:gd name="T103" fmla="*/ 378 h 1998"/>
                <a:gd name="T104" fmla="*/ 13 w 1908"/>
                <a:gd name="T105" fmla="*/ 304 h 1998"/>
                <a:gd name="T106" fmla="*/ 50 w 1908"/>
                <a:gd name="T107" fmla="*/ 241 h 1998"/>
                <a:gd name="T108" fmla="*/ 108 w 1908"/>
                <a:gd name="T109" fmla="*/ 186 h 1998"/>
                <a:gd name="T110" fmla="*/ 183 w 1908"/>
                <a:gd name="T111" fmla="*/ 141 h 1998"/>
                <a:gd name="T112" fmla="*/ 271 w 1908"/>
                <a:gd name="T113" fmla="*/ 102 h 1998"/>
                <a:gd name="T114" fmla="*/ 370 w 1908"/>
                <a:gd name="T115" fmla="*/ 70 h 1998"/>
                <a:gd name="T116" fmla="*/ 476 w 1908"/>
                <a:gd name="T117" fmla="*/ 45 h 1998"/>
                <a:gd name="T118" fmla="*/ 586 w 1908"/>
                <a:gd name="T119" fmla="*/ 27 h 1998"/>
                <a:gd name="T120" fmla="*/ 696 w 1908"/>
                <a:gd name="T121" fmla="*/ 14 h 1998"/>
                <a:gd name="T122" fmla="*/ 804 w 1908"/>
                <a:gd name="T123" fmla="*/ 5 h 1998"/>
                <a:gd name="T124" fmla="*/ 907 w 1908"/>
                <a:gd name="T125" fmla="*/ 0 h 1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908" h="1998">
                  <a:moveTo>
                    <a:pt x="953" y="0"/>
                  </a:moveTo>
                  <a:lnTo>
                    <a:pt x="1001" y="0"/>
                  </a:lnTo>
                  <a:lnTo>
                    <a:pt x="1052" y="3"/>
                  </a:lnTo>
                  <a:lnTo>
                    <a:pt x="1103" y="5"/>
                  </a:lnTo>
                  <a:lnTo>
                    <a:pt x="1157" y="9"/>
                  </a:lnTo>
                  <a:lnTo>
                    <a:pt x="1212" y="14"/>
                  </a:lnTo>
                  <a:lnTo>
                    <a:pt x="1266" y="20"/>
                  </a:lnTo>
                  <a:lnTo>
                    <a:pt x="1322" y="27"/>
                  </a:lnTo>
                  <a:lnTo>
                    <a:pt x="1377" y="35"/>
                  </a:lnTo>
                  <a:lnTo>
                    <a:pt x="1432" y="45"/>
                  </a:lnTo>
                  <a:lnTo>
                    <a:pt x="1486" y="57"/>
                  </a:lnTo>
                  <a:lnTo>
                    <a:pt x="1538" y="70"/>
                  </a:lnTo>
                  <a:lnTo>
                    <a:pt x="1589" y="85"/>
                  </a:lnTo>
                  <a:lnTo>
                    <a:pt x="1637" y="102"/>
                  </a:lnTo>
                  <a:lnTo>
                    <a:pt x="1683" y="120"/>
                  </a:lnTo>
                  <a:lnTo>
                    <a:pt x="1725" y="141"/>
                  </a:lnTo>
                  <a:lnTo>
                    <a:pt x="1765" y="162"/>
                  </a:lnTo>
                  <a:lnTo>
                    <a:pt x="1800" y="186"/>
                  </a:lnTo>
                  <a:lnTo>
                    <a:pt x="1832" y="213"/>
                  </a:lnTo>
                  <a:lnTo>
                    <a:pt x="1858" y="241"/>
                  </a:lnTo>
                  <a:lnTo>
                    <a:pt x="1879" y="271"/>
                  </a:lnTo>
                  <a:lnTo>
                    <a:pt x="1895" y="304"/>
                  </a:lnTo>
                  <a:lnTo>
                    <a:pt x="1904" y="339"/>
                  </a:lnTo>
                  <a:lnTo>
                    <a:pt x="1908" y="378"/>
                  </a:lnTo>
                  <a:lnTo>
                    <a:pt x="1908" y="387"/>
                  </a:lnTo>
                  <a:lnTo>
                    <a:pt x="1908" y="404"/>
                  </a:lnTo>
                  <a:lnTo>
                    <a:pt x="1908" y="596"/>
                  </a:lnTo>
                  <a:lnTo>
                    <a:pt x="1908" y="651"/>
                  </a:lnTo>
                  <a:lnTo>
                    <a:pt x="1908" y="708"/>
                  </a:lnTo>
                  <a:lnTo>
                    <a:pt x="1908" y="832"/>
                  </a:lnTo>
                  <a:lnTo>
                    <a:pt x="1908" y="897"/>
                  </a:lnTo>
                  <a:lnTo>
                    <a:pt x="1908" y="964"/>
                  </a:lnTo>
                  <a:lnTo>
                    <a:pt x="1908" y="1030"/>
                  </a:lnTo>
                  <a:lnTo>
                    <a:pt x="1908" y="1097"/>
                  </a:lnTo>
                  <a:lnTo>
                    <a:pt x="1908" y="1162"/>
                  </a:lnTo>
                  <a:lnTo>
                    <a:pt x="1908" y="1288"/>
                  </a:lnTo>
                  <a:lnTo>
                    <a:pt x="1908" y="1347"/>
                  </a:lnTo>
                  <a:lnTo>
                    <a:pt x="1908" y="1403"/>
                  </a:lnTo>
                  <a:lnTo>
                    <a:pt x="1908" y="1455"/>
                  </a:lnTo>
                  <a:lnTo>
                    <a:pt x="1908" y="1502"/>
                  </a:lnTo>
                  <a:lnTo>
                    <a:pt x="1908" y="1543"/>
                  </a:lnTo>
                  <a:lnTo>
                    <a:pt x="1908" y="1629"/>
                  </a:lnTo>
                  <a:lnTo>
                    <a:pt x="1908" y="1642"/>
                  </a:lnTo>
                  <a:lnTo>
                    <a:pt x="1908" y="1646"/>
                  </a:lnTo>
                  <a:lnTo>
                    <a:pt x="1906" y="1671"/>
                  </a:lnTo>
                  <a:lnTo>
                    <a:pt x="1897" y="1695"/>
                  </a:lnTo>
                  <a:lnTo>
                    <a:pt x="1885" y="1717"/>
                  </a:lnTo>
                  <a:lnTo>
                    <a:pt x="1851" y="1757"/>
                  </a:lnTo>
                  <a:lnTo>
                    <a:pt x="1814" y="1792"/>
                  </a:lnTo>
                  <a:lnTo>
                    <a:pt x="1771" y="1824"/>
                  </a:lnTo>
                  <a:lnTo>
                    <a:pt x="1725" y="1853"/>
                  </a:lnTo>
                  <a:lnTo>
                    <a:pt x="1675" y="1878"/>
                  </a:lnTo>
                  <a:lnTo>
                    <a:pt x="1621" y="1900"/>
                  </a:lnTo>
                  <a:lnTo>
                    <a:pt x="1566" y="1920"/>
                  </a:lnTo>
                  <a:lnTo>
                    <a:pt x="1508" y="1937"/>
                  </a:lnTo>
                  <a:lnTo>
                    <a:pt x="1449" y="1952"/>
                  </a:lnTo>
                  <a:lnTo>
                    <a:pt x="1387" y="1964"/>
                  </a:lnTo>
                  <a:lnTo>
                    <a:pt x="1324" y="1974"/>
                  </a:lnTo>
                  <a:lnTo>
                    <a:pt x="1261" y="1982"/>
                  </a:lnTo>
                  <a:lnTo>
                    <a:pt x="1198" y="1988"/>
                  </a:lnTo>
                  <a:lnTo>
                    <a:pt x="1135" y="1993"/>
                  </a:lnTo>
                  <a:lnTo>
                    <a:pt x="1074" y="1995"/>
                  </a:lnTo>
                  <a:lnTo>
                    <a:pt x="1013" y="1997"/>
                  </a:lnTo>
                  <a:lnTo>
                    <a:pt x="953" y="1998"/>
                  </a:lnTo>
                  <a:lnTo>
                    <a:pt x="895" y="1997"/>
                  </a:lnTo>
                  <a:lnTo>
                    <a:pt x="834" y="1995"/>
                  </a:lnTo>
                  <a:lnTo>
                    <a:pt x="773" y="1993"/>
                  </a:lnTo>
                  <a:lnTo>
                    <a:pt x="710" y="1988"/>
                  </a:lnTo>
                  <a:lnTo>
                    <a:pt x="647" y="1982"/>
                  </a:lnTo>
                  <a:lnTo>
                    <a:pt x="584" y="1974"/>
                  </a:lnTo>
                  <a:lnTo>
                    <a:pt x="521" y="1964"/>
                  </a:lnTo>
                  <a:lnTo>
                    <a:pt x="459" y="1952"/>
                  </a:lnTo>
                  <a:lnTo>
                    <a:pt x="400" y="1937"/>
                  </a:lnTo>
                  <a:lnTo>
                    <a:pt x="342" y="1920"/>
                  </a:lnTo>
                  <a:lnTo>
                    <a:pt x="285" y="1900"/>
                  </a:lnTo>
                  <a:lnTo>
                    <a:pt x="233" y="1878"/>
                  </a:lnTo>
                  <a:lnTo>
                    <a:pt x="183" y="1853"/>
                  </a:lnTo>
                  <a:lnTo>
                    <a:pt x="137" y="1824"/>
                  </a:lnTo>
                  <a:lnTo>
                    <a:pt x="94" y="1792"/>
                  </a:lnTo>
                  <a:lnTo>
                    <a:pt x="57" y="1757"/>
                  </a:lnTo>
                  <a:lnTo>
                    <a:pt x="23" y="1717"/>
                  </a:lnTo>
                  <a:lnTo>
                    <a:pt x="11" y="1695"/>
                  </a:lnTo>
                  <a:lnTo>
                    <a:pt x="2" y="1671"/>
                  </a:lnTo>
                  <a:lnTo>
                    <a:pt x="0" y="1646"/>
                  </a:lnTo>
                  <a:lnTo>
                    <a:pt x="0" y="1642"/>
                  </a:lnTo>
                  <a:lnTo>
                    <a:pt x="0" y="1629"/>
                  </a:lnTo>
                  <a:lnTo>
                    <a:pt x="0" y="1455"/>
                  </a:lnTo>
                  <a:lnTo>
                    <a:pt x="0" y="1403"/>
                  </a:lnTo>
                  <a:lnTo>
                    <a:pt x="0" y="1347"/>
                  </a:lnTo>
                  <a:lnTo>
                    <a:pt x="0" y="1226"/>
                  </a:lnTo>
                  <a:lnTo>
                    <a:pt x="0" y="1162"/>
                  </a:lnTo>
                  <a:lnTo>
                    <a:pt x="0" y="1097"/>
                  </a:lnTo>
                  <a:lnTo>
                    <a:pt x="0" y="1030"/>
                  </a:lnTo>
                  <a:lnTo>
                    <a:pt x="0" y="964"/>
                  </a:lnTo>
                  <a:lnTo>
                    <a:pt x="0" y="897"/>
                  </a:lnTo>
                  <a:lnTo>
                    <a:pt x="0" y="769"/>
                  </a:lnTo>
                  <a:lnTo>
                    <a:pt x="0" y="708"/>
                  </a:lnTo>
                  <a:lnTo>
                    <a:pt x="0" y="651"/>
                  </a:lnTo>
                  <a:lnTo>
                    <a:pt x="0" y="596"/>
                  </a:lnTo>
                  <a:lnTo>
                    <a:pt x="0" y="547"/>
                  </a:lnTo>
                  <a:lnTo>
                    <a:pt x="0" y="502"/>
                  </a:lnTo>
                  <a:lnTo>
                    <a:pt x="0" y="404"/>
                  </a:lnTo>
                  <a:lnTo>
                    <a:pt x="0" y="387"/>
                  </a:lnTo>
                  <a:lnTo>
                    <a:pt x="0" y="378"/>
                  </a:lnTo>
                  <a:lnTo>
                    <a:pt x="4" y="339"/>
                  </a:lnTo>
                  <a:lnTo>
                    <a:pt x="13" y="304"/>
                  </a:lnTo>
                  <a:lnTo>
                    <a:pt x="29" y="271"/>
                  </a:lnTo>
                  <a:lnTo>
                    <a:pt x="50" y="241"/>
                  </a:lnTo>
                  <a:lnTo>
                    <a:pt x="76" y="213"/>
                  </a:lnTo>
                  <a:lnTo>
                    <a:pt x="108" y="186"/>
                  </a:lnTo>
                  <a:lnTo>
                    <a:pt x="143" y="162"/>
                  </a:lnTo>
                  <a:lnTo>
                    <a:pt x="183" y="141"/>
                  </a:lnTo>
                  <a:lnTo>
                    <a:pt x="225" y="120"/>
                  </a:lnTo>
                  <a:lnTo>
                    <a:pt x="271" y="102"/>
                  </a:lnTo>
                  <a:lnTo>
                    <a:pt x="319" y="85"/>
                  </a:lnTo>
                  <a:lnTo>
                    <a:pt x="370" y="70"/>
                  </a:lnTo>
                  <a:lnTo>
                    <a:pt x="422" y="57"/>
                  </a:lnTo>
                  <a:lnTo>
                    <a:pt x="476" y="45"/>
                  </a:lnTo>
                  <a:lnTo>
                    <a:pt x="531" y="35"/>
                  </a:lnTo>
                  <a:lnTo>
                    <a:pt x="586" y="27"/>
                  </a:lnTo>
                  <a:lnTo>
                    <a:pt x="642" y="20"/>
                  </a:lnTo>
                  <a:lnTo>
                    <a:pt x="696" y="14"/>
                  </a:lnTo>
                  <a:lnTo>
                    <a:pt x="751" y="9"/>
                  </a:lnTo>
                  <a:lnTo>
                    <a:pt x="804" y="5"/>
                  </a:lnTo>
                  <a:lnTo>
                    <a:pt x="856" y="3"/>
                  </a:lnTo>
                  <a:lnTo>
                    <a:pt x="907" y="0"/>
                  </a:lnTo>
                  <a:lnTo>
                    <a:pt x="953" y="0"/>
                  </a:lnTo>
                  <a:close/>
                </a:path>
              </a:pathLst>
            </a:custGeom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13"/>
            <p:cNvSpPr>
              <a:spLocks noEditPoints="1"/>
            </p:cNvSpPr>
            <p:nvPr/>
          </p:nvSpPr>
          <p:spPr bwMode="auto">
            <a:xfrm>
              <a:off x="14986709" y="2437530"/>
              <a:ext cx="455560" cy="480111"/>
            </a:xfrm>
            <a:custGeom>
              <a:avLst/>
              <a:gdLst>
                <a:gd name="T0" fmla="*/ 1639 w 1668"/>
                <a:gd name="T1" fmla="*/ 1560 h 1758"/>
                <a:gd name="T2" fmla="*/ 1521 w 1668"/>
                <a:gd name="T3" fmla="*/ 1642 h 1758"/>
                <a:gd name="T4" fmla="*/ 1370 w 1668"/>
                <a:gd name="T5" fmla="*/ 1698 h 1758"/>
                <a:gd name="T6" fmla="*/ 1200 w 1668"/>
                <a:gd name="T7" fmla="*/ 1733 h 1758"/>
                <a:gd name="T8" fmla="*/ 1032 w 1668"/>
                <a:gd name="T9" fmla="*/ 1751 h 1758"/>
                <a:gd name="T10" fmla="*/ 879 w 1668"/>
                <a:gd name="T11" fmla="*/ 1758 h 1758"/>
                <a:gd name="T12" fmla="*/ 747 w 1668"/>
                <a:gd name="T13" fmla="*/ 1757 h 1758"/>
                <a:gd name="T14" fmla="*/ 597 w 1668"/>
                <a:gd name="T15" fmla="*/ 1748 h 1758"/>
                <a:gd name="T16" fmla="*/ 436 w 1668"/>
                <a:gd name="T17" fmla="*/ 1728 h 1758"/>
                <a:gd name="T18" fmla="*/ 279 w 1668"/>
                <a:gd name="T19" fmla="*/ 1692 h 1758"/>
                <a:gd name="T20" fmla="*/ 138 w 1668"/>
                <a:gd name="T21" fmla="*/ 1637 h 1758"/>
                <a:gd name="T22" fmla="*/ 28 w 1668"/>
                <a:gd name="T23" fmla="*/ 1559 h 1758"/>
                <a:gd name="T24" fmla="*/ 46 w 1668"/>
                <a:gd name="T25" fmla="*/ 1011 h 1758"/>
                <a:gd name="T26" fmla="*/ 214 w 1668"/>
                <a:gd name="T27" fmla="*/ 1079 h 1758"/>
                <a:gd name="T28" fmla="*/ 413 w 1668"/>
                <a:gd name="T29" fmla="*/ 1123 h 1758"/>
                <a:gd name="T30" fmla="*/ 625 w 1668"/>
                <a:gd name="T31" fmla="*/ 1149 h 1758"/>
                <a:gd name="T32" fmla="*/ 833 w 1668"/>
                <a:gd name="T33" fmla="*/ 1156 h 1758"/>
                <a:gd name="T34" fmla="*/ 1042 w 1668"/>
                <a:gd name="T35" fmla="*/ 1149 h 1758"/>
                <a:gd name="T36" fmla="*/ 1255 w 1668"/>
                <a:gd name="T37" fmla="*/ 1123 h 1758"/>
                <a:gd name="T38" fmla="*/ 1454 w 1668"/>
                <a:gd name="T39" fmla="*/ 1079 h 1758"/>
                <a:gd name="T40" fmla="*/ 1622 w 1668"/>
                <a:gd name="T41" fmla="*/ 1011 h 1758"/>
                <a:gd name="T42" fmla="*/ 919 w 1668"/>
                <a:gd name="T43" fmla="*/ 1 h 1758"/>
                <a:gd name="T44" fmla="*/ 1159 w 1668"/>
                <a:gd name="T45" fmla="*/ 21 h 1758"/>
                <a:gd name="T46" fmla="*/ 1365 w 1668"/>
                <a:gd name="T47" fmla="*/ 59 h 1758"/>
                <a:gd name="T48" fmla="*/ 1526 w 1668"/>
                <a:gd name="T49" fmla="*/ 114 h 1758"/>
                <a:gd name="T50" fmla="*/ 1631 w 1668"/>
                <a:gd name="T51" fmla="*/ 180 h 1758"/>
                <a:gd name="T52" fmla="*/ 1668 w 1668"/>
                <a:gd name="T53" fmla="*/ 258 h 1758"/>
                <a:gd name="T54" fmla="*/ 1631 w 1668"/>
                <a:gd name="T55" fmla="*/ 334 h 1758"/>
                <a:gd name="T56" fmla="*/ 1526 w 1668"/>
                <a:gd name="T57" fmla="*/ 400 h 1758"/>
                <a:gd name="T58" fmla="*/ 1365 w 1668"/>
                <a:gd name="T59" fmla="*/ 455 h 1758"/>
                <a:gd name="T60" fmla="*/ 1159 w 1668"/>
                <a:gd name="T61" fmla="*/ 493 h 1758"/>
                <a:gd name="T62" fmla="*/ 919 w 1668"/>
                <a:gd name="T63" fmla="*/ 513 h 1758"/>
                <a:gd name="T64" fmla="*/ 666 w 1668"/>
                <a:gd name="T65" fmla="*/ 509 h 1758"/>
                <a:gd name="T66" fmla="*/ 436 w 1668"/>
                <a:gd name="T67" fmla="*/ 482 h 1758"/>
                <a:gd name="T68" fmla="*/ 244 w 1668"/>
                <a:gd name="T69" fmla="*/ 439 h 1758"/>
                <a:gd name="T70" fmla="*/ 100 w 1668"/>
                <a:gd name="T71" fmla="*/ 380 h 1758"/>
                <a:gd name="T72" fmla="*/ 17 w 1668"/>
                <a:gd name="T73" fmla="*/ 308 h 1758"/>
                <a:gd name="T74" fmla="*/ 3 w 1668"/>
                <a:gd name="T75" fmla="*/ 231 h 1758"/>
                <a:gd name="T76" fmla="*/ 65 w 1668"/>
                <a:gd name="T77" fmla="*/ 157 h 1758"/>
                <a:gd name="T78" fmla="*/ 190 w 1668"/>
                <a:gd name="T79" fmla="*/ 93 h 1758"/>
                <a:gd name="T80" fmla="*/ 367 w 1668"/>
                <a:gd name="T81" fmla="*/ 44 h 1758"/>
                <a:gd name="T82" fmla="*/ 586 w 1668"/>
                <a:gd name="T83" fmla="*/ 12 h 1758"/>
                <a:gd name="T84" fmla="*/ 833 w 1668"/>
                <a:gd name="T85" fmla="*/ 0 h 1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68" h="1758">
                  <a:moveTo>
                    <a:pt x="1668" y="983"/>
                  </a:moveTo>
                  <a:lnTo>
                    <a:pt x="1668" y="1526"/>
                  </a:lnTo>
                  <a:lnTo>
                    <a:pt x="1639" y="1560"/>
                  </a:lnTo>
                  <a:lnTo>
                    <a:pt x="1604" y="1590"/>
                  </a:lnTo>
                  <a:lnTo>
                    <a:pt x="1564" y="1618"/>
                  </a:lnTo>
                  <a:lnTo>
                    <a:pt x="1521" y="1642"/>
                  </a:lnTo>
                  <a:lnTo>
                    <a:pt x="1472" y="1662"/>
                  </a:lnTo>
                  <a:lnTo>
                    <a:pt x="1423" y="1682"/>
                  </a:lnTo>
                  <a:lnTo>
                    <a:pt x="1370" y="1698"/>
                  </a:lnTo>
                  <a:lnTo>
                    <a:pt x="1314" y="1711"/>
                  </a:lnTo>
                  <a:lnTo>
                    <a:pt x="1258" y="1723"/>
                  </a:lnTo>
                  <a:lnTo>
                    <a:pt x="1200" y="1733"/>
                  </a:lnTo>
                  <a:lnTo>
                    <a:pt x="1144" y="1740"/>
                  </a:lnTo>
                  <a:lnTo>
                    <a:pt x="1088" y="1746"/>
                  </a:lnTo>
                  <a:lnTo>
                    <a:pt x="1032" y="1751"/>
                  </a:lnTo>
                  <a:lnTo>
                    <a:pt x="978" y="1754"/>
                  </a:lnTo>
                  <a:lnTo>
                    <a:pt x="927" y="1757"/>
                  </a:lnTo>
                  <a:lnTo>
                    <a:pt x="879" y="1758"/>
                  </a:lnTo>
                  <a:lnTo>
                    <a:pt x="833" y="1758"/>
                  </a:lnTo>
                  <a:lnTo>
                    <a:pt x="792" y="1758"/>
                  </a:lnTo>
                  <a:lnTo>
                    <a:pt x="747" y="1757"/>
                  </a:lnTo>
                  <a:lnTo>
                    <a:pt x="699" y="1754"/>
                  </a:lnTo>
                  <a:lnTo>
                    <a:pt x="649" y="1752"/>
                  </a:lnTo>
                  <a:lnTo>
                    <a:pt x="597" y="1748"/>
                  </a:lnTo>
                  <a:lnTo>
                    <a:pt x="544" y="1742"/>
                  </a:lnTo>
                  <a:lnTo>
                    <a:pt x="491" y="1736"/>
                  </a:lnTo>
                  <a:lnTo>
                    <a:pt x="436" y="1728"/>
                  </a:lnTo>
                  <a:lnTo>
                    <a:pt x="383" y="1718"/>
                  </a:lnTo>
                  <a:lnTo>
                    <a:pt x="330" y="1706"/>
                  </a:lnTo>
                  <a:lnTo>
                    <a:pt x="279" y="1692"/>
                  </a:lnTo>
                  <a:lnTo>
                    <a:pt x="229" y="1676"/>
                  </a:lnTo>
                  <a:lnTo>
                    <a:pt x="182" y="1658"/>
                  </a:lnTo>
                  <a:lnTo>
                    <a:pt x="138" y="1637"/>
                  </a:lnTo>
                  <a:lnTo>
                    <a:pt x="96" y="1613"/>
                  </a:lnTo>
                  <a:lnTo>
                    <a:pt x="60" y="1588"/>
                  </a:lnTo>
                  <a:lnTo>
                    <a:pt x="28" y="1559"/>
                  </a:lnTo>
                  <a:lnTo>
                    <a:pt x="0" y="1526"/>
                  </a:lnTo>
                  <a:lnTo>
                    <a:pt x="0" y="983"/>
                  </a:lnTo>
                  <a:lnTo>
                    <a:pt x="46" y="1011"/>
                  </a:lnTo>
                  <a:lnTo>
                    <a:pt x="98" y="1036"/>
                  </a:lnTo>
                  <a:lnTo>
                    <a:pt x="154" y="1058"/>
                  </a:lnTo>
                  <a:lnTo>
                    <a:pt x="214" y="1079"/>
                  </a:lnTo>
                  <a:lnTo>
                    <a:pt x="278" y="1095"/>
                  </a:lnTo>
                  <a:lnTo>
                    <a:pt x="344" y="1111"/>
                  </a:lnTo>
                  <a:lnTo>
                    <a:pt x="413" y="1123"/>
                  </a:lnTo>
                  <a:lnTo>
                    <a:pt x="483" y="1134"/>
                  </a:lnTo>
                  <a:lnTo>
                    <a:pt x="555" y="1143"/>
                  </a:lnTo>
                  <a:lnTo>
                    <a:pt x="625" y="1149"/>
                  </a:lnTo>
                  <a:lnTo>
                    <a:pt x="696" y="1153"/>
                  </a:lnTo>
                  <a:lnTo>
                    <a:pt x="766" y="1156"/>
                  </a:lnTo>
                  <a:lnTo>
                    <a:pt x="833" y="1156"/>
                  </a:lnTo>
                  <a:lnTo>
                    <a:pt x="902" y="1156"/>
                  </a:lnTo>
                  <a:lnTo>
                    <a:pt x="972" y="1153"/>
                  </a:lnTo>
                  <a:lnTo>
                    <a:pt x="1042" y="1149"/>
                  </a:lnTo>
                  <a:lnTo>
                    <a:pt x="1113" y="1143"/>
                  </a:lnTo>
                  <a:lnTo>
                    <a:pt x="1185" y="1134"/>
                  </a:lnTo>
                  <a:lnTo>
                    <a:pt x="1255" y="1123"/>
                  </a:lnTo>
                  <a:lnTo>
                    <a:pt x="1324" y="1110"/>
                  </a:lnTo>
                  <a:lnTo>
                    <a:pt x="1390" y="1095"/>
                  </a:lnTo>
                  <a:lnTo>
                    <a:pt x="1454" y="1079"/>
                  </a:lnTo>
                  <a:lnTo>
                    <a:pt x="1514" y="1058"/>
                  </a:lnTo>
                  <a:lnTo>
                    <a:pt x="1570" y="1036"/>
                  </a:lnTo>
                  <a:lnTo>
                    <a:pt x="1622" y="1011"/>
                  </a:lnTo>
                  <a:lnTo>
                    <a:pt x="1668" y="983"/>
                  </a:lnTo>
                  <a:close/>
                  <a:moveTo>
                    <a:pt x="833" y="0"/>
                  </a:moveTo>
                  <a:lnTo>
                    <a:pt x="919" y="1"/>
                  </a:lnTo>
                  <a:lnTo>
                    <a:pt x="1002" y="5"/>
                  </a:lnTo>
                  <a:lnTo>
                    <a:pt x="1082" y="12"/>
                  </a:lnTo>
                  <a:lnTo>
                    <a:pt x="1159" y="21"/>
                  </a:lnTo>
                  <a:lnTo>
                    <a:pt x="1232" y="31"/>
                  </a:lnTo>
                  <a:lnTo>
                    <a:pt x="1301" y="44"/>
                  </a:lnTo>
                  <a:lnTo>
                    <a:pt x="1365" y="59"/>
                  </a:lnTo>
                  <a:lnTo>
                    <a:pt x="1424" y="75"/>
                  </a:lnTo>
                  <a:lnTo>
                    <a:pt x="1477" y="93"/>
                  </a:lnTo>
                  <a:lnTo>
                    <a:pt x="1526" y="114"/>
                  </a:lnTo>
                  <a:lnTo>
                    <a:pt x="1568" y="134"/>
                  </a:lnTo>
                  <a:lnTo>
                    <a:pt x="1603" y="157"/>
                  </a:lnTo>
                  <a:lnTo>
                    <a:pt x="1631" y="180"/>
                  </a:lnTo>
                  <a:lnTo>
                    <a:pt x="1651" y="206"/>
                  </a:lnTo>
                  <a:lnTo>
                    <a:pt x="1665" y="231"/>
                  </a:lnTo>
                  <a:lnTo>
                    <a:pt x="1668" y="258"/>
                  </a:lnTo>
                  <a:lnTo>
                    <a:pt x="1665" y="283"/>
                  </a:lnTo>
                  <a:lnTo>
                    <a:pt x="1651" y="308"/>
                  </a:lnTo>
                  <a:lnTo>
                    <a:pt x="1631" y="334"/>
                  </a:lnTo>
                  <a:lnTo>
                    <a:pt x="1603" y="357"/>
                  </a:lnTo>
                  <a:lnTo>
                    <a:pt x="1568" y="380"/>
                  </a:lnTo>
                  <a:lnTo>
                    <a:pt x="1526" y="400"/>
                  </a:lnTo>
                  <a:lnTo>
                    <a:pt x="1477" y="421"/>
                  </a:lnTo>
                  <a:lnTo>
                    <a:pt x="1424" y="439"/>
                  </a:lnTo>
                  <a:lnTo>
                    <a:pt x="1365" y="455"/>
                  </a:lnTo>
                  <a:lnTo>
                    <a:pt x="1301" y="470"/>
                  </a:lnTo>
                  <a:lnTo>
                    <a:pt x="1232" y="482"/>
                  </a:lnTo>
                  <a:lnTo>
                    <a:pt x="1159" y="493"/>
                  </a:lnTo>
                  <a:lnTo>
                    <a:pt x="1082" y="502"/>
                  </a:lnTo>
                  <a:lnTo>
                    <a:pt x="1002" y="509"/>
                  </a:lnTo>
                  <a:lnTo>
                    <a:pt x="919" y="513"/>
                  </a:lnTo>
                  <a:lnTo>
                    <a:pt x="833" y="514"/>
                  </a:lnTo>
                  <a:lnTo>
                    <a:pt x="748" y="513"/>
                  </a:lnTo>
                  <a:lnTo>
                    <a:pt x="666" y="509"/>
                  </a:lnTo>
                  <a:lnTo>
                    <a:pt x="586" y="502"/>
                  </a:lnTo>
                  <a:lnTo>
                    <a:pt x="509" y="493"/>
                  </a:lnTo>
                  <a:lnTo>
                    <a:pt x="436" y="482"/>
                  </a:lnTo>
                  <a:lnTo>
                    <a:pt x="367" y="470"/>
                  </a:lnTo>
                  <a:lnTo>
                    <a:pt x="303" y="455"/>
                  </a:lnTo>
                  <a:lnTo>
                    <a:pt x="244" y="439"/>
                  </a:lnTo>
                  <a:lnTo>
                    <a:pt x="190" y="421"/>
                  </a:lnTo>
                  <a:lnTo>
                    <a:pt x="142" y="400"/>
                  </a:lnTo>
                  <a:lnTo>
                    <a:pt x="100" y="380"/>
                  </a:lnTo>
                  <a:lnTo>
                    <a:pt x="65" y="357"/>
                  </a:lnTo>
                  <a:lnTo>
                    <a:pt x="37" y="334"/>
                  </a:lnTo>
                  <a:lnTo>
                    <a:pt x="17" y="308"/>
                  </a:lnTo>
                  <a:lnTo>
                    <a:pt x="3" y="283"/>
                  </a:lnTo>
                  <a:lnTo>
                    <a:pt x="0" y="258"/>
                  </a:lnTo>
                  <a:lnTo>
                    <a:pt x="3" y="231"/>
                  </a:lnTo>
                  <a:lnTo>
                    <a:pt x="17" y="206"/>
                  </a:lnTo>
                  <a:lnTo>
                    <a:pt x="37" y="180"/>
                  </a:lnTo>
                  <a:lnTo>
                    <a:pt x="65" y="157"/>
                  </a:lnTo>
                  <a:lnTo>
                    <a:pt x="100" y="134"/>
                  </a:lnTo>
                  <a:lnTo>
                    <a:pt x="142" y="114"/>
                  </a:lnTo>
                  <a:lnTo>
                    <a:pt x="190" y="93"/>
                  </a:lnTo>
                  <a:lnTo>
                    <a:pt x="244" y="75"/>
                  </a:lnTo>
                  <a:lnTo>
                    <a:pt x="303" y="59"/>
                  </a:lnTo>
                  <a:lnTo>
                    <a:pt x="367" y="44"/>
                  </a:lnTo>
                  <a:lnTo>
                    <a:pt x="436" y="31"/>
                  </a:lnTo>
                  <a:lnTo>
                    <a:pt x="509" y="21"/>
                  </a:lnTo>
                  <a:lnTo>
                    <a:pt x="586" y="12"/>
                  </a:lnTo>
                  <a:lnTo>
                    <a:pt x="666" y="5"/>
                  </a:lnTo>
                  <a:lnTo>
                    <a:pt x="748" y="1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14"/>
            <p:cNvSpPr>
              <a:spLocks/>
            </p:cNvSpPr>
            <p:nvPr/>
          </p:nvSpPr>
          <p:spPr bwMode="auto">
            <a:xfrm>
              <a:off x="14986709" y="2569833"/>
              <a:ext cx="455560" cy="143215"/>
            </a:xfrm>
            <a:custGeom>
              <a:avLst/>
              <a:gdLst>
                <a:gd name="T0" fmla="*/ 0 w 1668"/>
                <a:gd name="T1" fmla="*/ 0 h 524"/>
                <a:gd name="T2" fmla="*/ 36 w 1668"/>
                <a:gd name="T3" fmla="*/ 23 h 524"/>
                <a:gd name="T4" fmla="*/ 80 w 1668"/>
                <a:gd name="T5" fmla="*/ 47 h 524"/>
                <a:gd name="T6" fmla="*/ 132 w 1668"/>
                <a:gd name="T7" fmla="*/ 69 h 524"/>
                <a:gd name="T8" fmla="*/ 188 w 1668"/>
                <a:gd name="T9" fmla="*/ 89 h 524"/>
                <a:gd name="T10" fmla="*/ 252 w 1668"/>
                <a:gd name="T11" fmla="*/ 108 h 524"/>
                <a:gd name="T12" fmla="*/ 323 w 1668"/>
                <a:gd name="T13" fmla="*/ 127 h 524"/>
                <a:gd name="T14" fmla="*/ 398 w 1668"/>
                <a:gd name="T15" fmla="*/ 142 h 524"/>
                <a:gd name="T16" fmla="*/ 477 w 1668"/>
                <a:gd name="T17" fmla="*/ 156 h 524"/>
                <a:gd name="T18" fmla="*/ 561 w 1668"/>
                <a:gd name="T19" fmla="*/ 168 h 524"/>
                <a:gd name="T20" fmla="*/ 649 w 1668"/>
                <a:gd name="T21" fmla="*/ 175 h 524"/>
                <a:gd name="T22" fmla="*/ 740 w 1668"/>
                <a:gd name="T23" fmla="*/ 181 h 524"/>
                <a:gd name="T24" fmla="*/ 833 w 1668"/>
                <a:gd name="T25" fmla="*/ 182 h 524"/>
                <a:gd name="T26" fmla="*/ 928 w 1668"/>
                <a:gd name="T27" fmla="*/ 181 h 524"/>
                <a:gd name="T28" fmla="*/ 1019 w 1668"/>
                <a:gd name="T29" fmla="*/ 175 h 524"/>
                <a:gd name="T30" fmla="*/ 1106 w 1668"/>
                <a:gd name="T31" fmla="*/ 168 h 524"/>
                <a:gd name="T32" fmla="*/ 1191 w 1668"/>
                <a:gd name="T33" fmla="*/ 156 h 524"/>
                <a:gd name="T34" fmla="*/ 1270 w 1668"/>
                <a:gd name="T35" fmla="*/ 142 h 524"/>
                <a:gd name="T36" fmla="*/ 1345 w 1668"/>
                <a:gd name="T37" fmla="*/ 127 h 524"/>
                <a:gd name="T38" fmla="*/ 1416 w 1668"/>
                <a:gd name="T39" fmla="*/ 108 h 524"/>
                <a:gd name="T40" fmla="*/ 1480 w 1668"/>
                <a:gd name="T41" fmla="*/ 89 h 524"/>
                <a:gd name="T42" fmla="*/ 1536 w 1668"/>
                <a:gd name="T43" fmla="*/ 69 h 524"/>
                <a:gd name="T44" fmla="*/ 1588 w 1668"/>
                <a:gd name="T45" fmla="*/ 47 h 524"/>
                <a:gd name="T46" fmla="*/ 1632 w 1668"/>
                <a:gd name="T47" fmla="*/ 23 h 524"/>
                <a:gd name="T48" fmla="*/ 1668 w 1668"/>
                <a:gd name="T49" fmla="*/ 0 h 524"/>
                <a:gd name="T50" fmla="*/ 1668 w 1668"/>
                <a:gd name="T51" fmla="*/ 342 h 524"/>
                <a:gd name="T52" fmla="*/ 1632 w 1668"/>
                <a:gd name="T53" fmla="*/ 366 h 524"/>
                <a:gd name="T54" fmla="*/ 1588 w 1668"/>
                <a:gd name="T55" fmla="*/ 389 h 524"/>
                <a:gd name="T56" fmla="*/ 1536 w 1668"/>
                <a:gd name="T57" fmla="*/ 411 h 524"/>
                <a:gd name="T58" fmla="*/ 1480 w 1668"/>
                <a:gd name="T59" fmla="*/ 432 h 524"/>
                <a:gd name="T60" fmla="*/ 1416 w 1668"/>
                <a:gd name="T61" fmla="*/ 452 h 524"/>
                <a:gd name="T62" fmla="*/ 1345 w 1668"/>
                <a:gd name="T63" fmla="*/ 469 h 524"/>
                <a:gd name="T64" fmla="*/ 1270 w 1668"/>
                <a:gd name="T65" fmla="*/ 486 h 524"/>
                <a:gd name="T66" fmla="*/ 1191 w 1668"/>
                <a:gd name="T67" fmla="*/ 499 h 524"/>
                <a:gd name="T68" fmla="*/ 1106 w 1668"/>
                <a:gd name="T69" fmla="*/ 510 h 524"/>
                <a:gd name="T70" fmla="*/ 1019 w 1668"/>
                <a:gd name="T71" fmla="*/ 518 h 524"/>
                <a:gd name="T72" fmla="*/ 928 w 1668"/>
                <a:gd name="T73" fmla="*/ 523 h 524"/>
                <a:gd name="T74" fmla="*/ 833 w 1668"/>
                <a:gd name="T75" fmla="*/ 524 h 524"/>
                <a:gd name="T76" fmla="*/ 740 w 1668"/>
                <a:gd name="T77" fmla="*/ 523 h 524"/>
                <a:gd name="T78" fmla="*/ 649 w 1668"/>
                <a:gd name="T79" fmla="*/ 518 h 524"/>
                <a:gd name="T80" fmla="*/ 561 w 1668"/>
                <a:gd name="T81" fmla="*/ 510 h 524"/>
                <a:gd name="T82" fmla="*/ 477 w 1668"/>
                <a:gd name="T83" fmla="*/ 499 h 524"/>
                <a:gd name="T84" fmla="*/ 398 w 1668"/>
                <a:gd name="T85" fmla="*/ 486 h 524"/>
                <a:gd name="T86" fmla="*/ 323 w 1668"/>
                <a:gd name="T87" fmla="*/ 469 h 524"/>
                <a:gd name="T88" fmla="*/ 252 w 1668"/>
                <a:gd name="T89" fmla="*/ 452 h 524"/>
                <a:gd name="T90" fmla="*/ 188 w 1668"/>
                <a:gd name="T91" fmla="*/ 432 h 524"/>
                <a:gd name="T92" fmla="*/ 132 w 1668"/>
                <a:gd name="T93" fmla="*/ 411 h 524"/>
                <a:gd name="T94" fmla="*/ 80 w 1668"/>
                <a:gd name="T95" fmla="*/ 389 h 524"/>
                <a:gd name="T96" fmla="*/ 36 w 1668"/>
                <a:gd name="T97" fmla="*/ 366 h 524"/>
                <a:gd name="T98" fmla="*/ 0 w 1668"/>
                <a:gd name="T99" fmla="*/ 342 h 524"/>
                <a:gd name="T100" fmla="*/ 0 w 1668"/>
                <a:gd name="T101" fmla="*/ 0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68" h="524">
                  <a:moveTo>
                    <a:pt x="0" y="0"/>
                  </a:moveTo>
                  <a:lnTo>
                    <a:pt x="36" y="23"/>
                  </a:lnTo>
                  <a:lnTo>
                    <a:pt x="80" y="47"/>
                  </a:lnTo>
                  <a:lnTo>
                    <a:pt x="132" y="69"/>
                  </a:lnTo>
                  <a:lnTo>
                    <a:pt x="188" y="89"/>
                  </a:lnTo>
                  <a:lnTo>
                    <a:pt x="252" y="108"/>
                  </a:lnTo>
                  <a:lnTo>
                    <a:pt x="323" y="127"/>
                  </a:lnTo>
                  <a:lnTo>
                    <a:pt x="398" y="142"/>
                  </a:lnTo>
                  <a:lnTo>
                    <a:pt x="477" y="156"/>
                  </a:lnTo>
                  <a:lnTo>
                    <a:pt x="561" y="168"/>
                  </a:lnTo>
                  <a:lnTo>
                    <a:pt x="649" y="175"/>
                  </a:lnTo>
                  <a:lnTo>
                    <a:pt x="740" y="181"/>
                  </a:lnTo>
                  <a:lnTo>
                    <a:pt x="833" y="182"/>
                  </a:lnTo>
                  <a:lnTo>
                    <a:pt x="928" y="181"/>
                  </a:lnTo>
                  <a:lnTo>
                    <a:pt x="1019" y="175"/>
                  </a:lnTo>
                  <a:lnTo>
                    <a:pt x="1106" y="168"/>
                  </a:lnTo>
                  <a:lnTo>
                    <a:pt x="1191" y="156"/>
                  </a:lnTo>
                  <a:lnTo>
                    <a:pt x="1270" y="142"/>
                  </a:lnTo>
                  <a:lnTo>
                    <a:pt x="1345" y="127"/>
                  </a:lnTo>
                  <a:lnTo>
                    <a:pt x="1416" y="108"/>
                  </a:lnTo>
                  <a:lnTo>
                    <a:pt x="1480" y="89"/>
                  </a:lnTo>
                  <a:lnTo>
                    <a:pt x="1536" y="69"/>
                  </a:lnTo>
                  <a:lnTo>
                    <a:pt x="1588" y="47"/>
                  </a:lnTo>
                  <a:lnTo>
                    <a:pt x="1632" y="23"/>
                  </a:lnTo>
                  <a:lnTo>
                    <a:pt x="1668" y="0"/>
                  </a:lnTo>
                  <a:lnTo>
                    <a:pt x="1668" y="342"/>
                  </a:lnTo>
                  <a:lnTo>
                    <a:pt x="1632" y="366"/>
                  </a:lnTo>
                  <a:lnTo>
                    <a:pt x="1588" y="389"/>
                  </a:lnTo>
                  <a:lnTo>
                    <a:pt x="1536" y="411"/>
                  </a:lnTo>
                  <a:lnTo>
                    <a:pt x="1480" y="432"/>
                  </a:lnTo>
                  <a:lnTo>
                    <a:pt x="1416" y="452"/>
                  </a:lnTo>
                  <a:lnTo>
                    <a:pt x="1345" y="469"/>
                  </a:lnTo>
                  <a:lnTo>
                    <a:pt x="1270" y="486"/>
                  </a:lnTo>
                  <a:lnTo>
                    <a:pt x="1191" y="499"/>
                  </a:lnTo>
                  <a:lnTo>
                    <a:pt x="1106" y="510"/>
                  </a:lnTo>
                  <a:lnTo>
                    <a:pt x="1019" y="518"/>
                  </a:lnTo>
                  <a:lnTo>
                    <a:pt x="928" y="523"/>
                  </a:lnTo>
                  <a:lnTo>
                    <a:pt x="833" y="524"/>
                  </a:lnTo>
                  <a:lnTo>
                    <a:pt x="740" y="523"/>
                  </a:lnTo>
                  <a:lnTo>
                    <a:pt x="649" y="518"/>
                  </a:lnTo>
                  <a:lnTo>
                    <a:pt x="561" y="510"/>
                  </a:lnTo>
                  <a:lnTo>
                    <a:pt x="477" y="499"/>
                  </a:lnTo>
                  <a:lnTo>
                    <a:pt x="398" y="486"/>
                  </a:lnTo>
                  <a:lnTo>
                    <a:pt x="323" y="469"/>
                  </a:lnTo>
                  <a:lnTo>
                    <a:pt x="252" y="452"/>
                  </a:lnTo>
                  <a:lnTo>
                    <a:pt x="188" y="432"/>
                  </a:lnTo>
                  <a:lnTo>
                    <a:pt x="132" y="411"/>
                  </a:lnTo>
                  <a:lnTo>
                    <a:pt x="80" y="389"/>
                  </a:lnTo>
                  <a:lnTo>
                    <a:pt x="36" y="366"/>
                  </a:lnTo>
                  <a:lnTo>
                    <a:pt x="0" y="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BE3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8" name="Group 338"/>
          <p:cNvGrpSpPr>
            <a:grpSpLocks noChangeAspect="1"/>
          </p:cNvGrpSpPr>
          <p:nvPr/>
        </p:nvGrpSpPr>
        <p:grpSpPr>
          <a:xfrm>
            <a:off x="11045855" y="713307"/>
            <a:ext cx="350928" cy="287252"/>
            <a:chOff x="6035676" y="5448301"/>
            <a:chExt cx="787400" cy="644525"/>
          </a:xfrm>
        </p:grpSpPr>
        <p:sp useBgFill="1">
          <p:nvSpPr>
            <p:cNvPr id="79" name="Freeform 36"/>
            <p:cNvSpPr>
              <a:spLocks/>
            </p:cNvSpPr>
            <p:nvPr/>
          </p:nvSpPr>
          <p:spPr bwMode="auto">
            <a:xfrm>
              <a:off x="6035676" y="5448301"/>
              <a:ext cx="787400" cy="644525"/>
            </a:xfrm>
            <a:custGeom>
              <a:avLst/>
              <a:gdLst>
                <a:gd name="T0" fmla="*/ 251 w 2479"/>
                <a:gd name="T1" fmla="*/ 0 h 2030"/>
                <a:gd name="T2" fmla="*/ 1112 w 2479"/>
                <a:gd name="T3" fmla="*/ 0 h 2030"/>
                <a:gd name="T4" fmla="*/ 1155 w 2479"/>
                <a:gd name="T5" fmla="*/ 2 h 2030"/>
                <a:gd name="T6" fmla="*/ 1194 w 2479"/>
                <a:gd name="T7" fmla="*/ 6 h 2030"/>
                <a:gd name="T8" fmla="*/ 1229 w 2479"/>
                <a:gd name="T9" fmla="*/ 14 h 2030"/>
                <a:gd name="T10" fmla="*/ 1259 w 2479"/>
                <a:gd name="T11" fmla="*/ 24 h 2030"/>
                <a:gd name="T12" fmla="*/ 1286 w 2479"/>
                <a:gd name="T13" fmla="*/ 39 h 2030"/>
                <a:gd name="T14" fmla="*/ 1310 w 2479"/>
                <a:gd name="T15" fmla="*/ 55 h 2030"/>
                <a:gd name="T16" fmla="*/ 1331 w 2479"/>
                <a:gd name="T17" fmla="*/ 74 h 2030"/>
                <a:gd name="T18" fmla="*/ 1350 w 2479"/>
                <a:gd name="T19" fmla="*/ 97 h 2030"/>
                <a:gd name="T20" fmla="*/ 1367 w 2479"/>
                <a:gd name="T21" fmla="*/ 121 h 2030"/>
                <a:gd name="T22" fmla="*/ 1383 w 2479"/>
                <a:gd name="T23" fmla="*/ 148 h 2030"/>
                <a:gd name="T24" fmla="*/ 1397 w 2479"/>
                <a:gd name="T25" fmla="*/ 178 h 2030"/>
                <a:gd name="T26" fmla="*/ 1412 w 2479"/>
                <a:gd name="T27" fmla="*/ 209 h 2030"/>
                <a:gd name="T28" fmla="*/ 2229 w 2479"/>
                <a:gd name="T29" fmla="*/ 209 h 2030"/>
                <a:gd name="T30" fmla="*/ 2269 w 2479"/>
                <a:gd name="T31" fmla="*/ 213 h 2030"/>
                <a:gd name="T32" fmla="*/ 2308 w 2479"/>
                <a:gd name="T33" fmla="*/ 223 h 2030"/>
                <a:gd name="T34" fmla="*/ 2344 w 2479"/>
                <a:gd name="T35" fmla="*/ 238 h 2030"/>
                <a:gd name="T36" fmla="*/ 2377 w 2479"/>
                <a:gd name="T37" fmla="*/ 259 h 2030"/>
                <a:gd name="T38" fmla="*/ 2406 w 2479"/>
                <a:gd name="T39" fmla="*/ 283 h 2030"/>
                <a:gd name="T40" fmla="*/ 2431 w 2479"/>
                <a:gd name="T41" fmla="*/ 313 h 2030"/>
                <a:gd name="T42" fmla="*/ 2452 w 2479"/>
                <a:gd name="T43" fmla="*/ 346 h 2030"/>
                <a:gd name="T44" fmla="*/ 2467 w 2479"/>
                <a:gd name="T45" fmla="*/ 382 h 2030"/>
                <a:gd name="T46" fmla="*/ 2476 w 2479"/>
                <a:gd name="T47" fmla="*/ 420 h 2030"/>
                <a:gd name="T48" fmla="*/ 2479 w 2479"/>
                <a:gd name="T49" fmla="*/ 461 h 2030"/>
                <a:gd name="T50" fmla="*/ 2479 w 2479"/>
                <a:gd name="T51" fmla="*/ 1911 h 2030"/>
                <a:gd name="T52" fmla="*/ 2477 w 2479"/>
                <a:gd name="T53" fmla="*/ 1937 h 2030"/>
                <a:gd name="T54" fmla="*/ 2467 w 2479"/>
                <a:gd name="T55" fmla="*/ 1963 h 2030"/>
                <a:gd name="T56" fmla="*/ 2453 w 2479"/>
                <a:gd name="T57" fmla="*/ 1984 h 2030"/>
                <a:gd name="T58" fmla="*/ 2435 w 2479"/>
                <a:gd name="T59" fmla="*/ 2004 h 2030"/>
                <a:gd name="T60" fmla="*/ 2413 w 2479"/>
                <a:gd name="T61" fmla="*/ 2017 h 2030"/>
                <a:gd name="T62" fmla="*/ 2388 w 2479"/>
                <a:gd name="T63" fmla="*/ 2027 h 2030"/>
                <a:gd name="T64" fmla="*/ 2360 w 2479"/>
                <a:gd name="T65" fmla="*/ 2030 h 2030"/>
                <a:gd name="T66" fmla="*/ 119 w 2479"/>
                <a:gd name="T67" fmla="*/ 2030 h 2030"/>
                <a:gd name="T68" fmla="*/ 93 w 2479"/>
                <a:gd name="T69" fmla="*/ 2027 h 2030"/>
                <a:gd name="T70" fmla="*/ 67 w 2479"/>
                <a:gd name="T71" fmla="*/ 2017 h 2030"/>
                <a:gd name="T72" fmla="*/ 44 w 2479"/>
                <a:gd name="T73" fmla="*/ 2004 h 2030"/>
                <a:gd name="T74" fmla="*/ 26 w 2479"/>
                <a:gd name="T75" fmla="*/ 1984 h 2030"/>
                <a:gd name="T76" fmla="*/ 12 w 2479"/>
                <a:gd name="T77" fmla="*/ 1963 h 2030"/>
                <a:gd name="T78" fmla="*/ 3 w 2479"/>
                <a:gd name="T79" fmla="*/ 1937 h 2030"/>
                <a:gd name="T80" fmla="*/ 0 w 2479"/>
                <a:gd name="T81" fmla="*/ 1911 h 2030"/>
                <a:gd name="T82" fmla="*/ 0 w 2479"/>
                <a:gd name="T83" fmla="*/ 251 h 2030"/>
                <a:gd name="T84" fmla="*/ 3 w 2479"/>
                <a:gd name="T85" fmla="*/ 211 h 2030"/>
                <a:gd name="T86" fmla="*/ 13 w 2479"/>
                <a:gd name="T87" fmla="*/ 172 h 2030"/>
                <a:gd name="T88" fmla="*/ 27 w 2479"/>
                <a:gd name="T89" fmla="*/ 136 h 2030"/>
                <a:gd name="T90" fmla="*/ 48 w 2479"/>
                <a:gd name="T91" fmla="*/ 103 h 2030"/>
                <a:gd name="T92" fmla="*/ 73 w 2479"/>
                <a:gd name="T93" fmla="*/ 73 h 2030"/>
                <a:gd name="T94" fmla="*/ 102 w 2479"/>
                <a:gd name="T95" fmla="*/ 49 h 2030"/>
                <a:gd name="T96" fmla="*/ 136 w 2479"/>
                <a:gd name="T97" fmla="*/ 28 h 2030"/>
                <a:gd name="T98" fmla="*/ 171 w 2479"/>
                <a:gd name="T99" fmla="*/ 12 h 2030"/>
                <a:gd name="T100" fmla="*/ 210 w 2479"/>
                <a:gd name="T101" fmla="*/ 3 h 2030"/>
                <a:gd name="T102" fmla="*/ 251 w 2479"/>
                <a:gd name="T103" fmla="*/ 0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479" h="2030">
                  <a:moveTo>
                    <a:pt x="251" y="0"/>
                  </a:moveTo>
                  <a:lnTo>
                    <a:pt x="1112" y="0"/>
                  </a:lnTo>
                  <a:lnTo>
                    <a:pt x="1155" y="2"/>
                  </a:lnTo>
                  <a:lnTo>
                    <a:pt x="1194" y="6"/>
                  </a:lnTo>
                  <a:lnTo>
                    <a:pt x="1229" y="14"/>
                  </a:lnTo>
                  <a:lnTo>
                    <a:pt x="1259" y="24"/>
                  </a:lnTo>
                  <a:lnTo>
                    <a:pt x="1286" y="39"/>
                  </a:lnTo>
                  <a:lnTo>
                    <a:pt x="1310" y="55"/>
                  </a:lnTo>
                  <a:lnTo>
                    <a:pt x="1331" y="74"/>
                  </a:lnTo>
                  <a:lnTo>
                    <a:pt x="1350" y="97"/>
                  </a:lnTo>
                  <a:lnTo>
                    <a:pt x="1367" y="121"/>
                  </a:lnTo>
                  <a:lnTo>
                    <a:pt x="1383" y="148"/>
                  </a:lnTo>
                  <a:lnTo>
                    <a:pt x="1397" y="178"/>
                  </a:lnTo>
                  <a:lnTo>
                    <a:pt x="1412" y="209"/>
                  </a:lnTo>
                  <a:lnTo>
                    <a:pt x="2229" y="209"/>
                  </a:lnTo>
                  <a:lnTo>
                    <a:pt x="2269" y="213"/>
                  </a:lnTo>
                  <a:lnTo>
                    <a:pt x="2308" y="223"/>
                  </a:lnTo>
                  <a:lnTo>
                    <a:pt x="2344" y="238"/>
                  </a:lnTo>
                  <a:lnTo>
                    <a:pt x="2377" y="259"/>
                  </a:lnTo>
                  <a:lnTo>
                    <a:pt x="2406" y="283"/>
                  </a:lnTo>
                  <a:lnTo>
                    <a:pt x="2431" y="313"/>
                  </a:lnTo>
                  <a:lnTo>
                    <a:pt x="2452" y="346"/>
                  </a:lnTo>
                  <a:lnTo>
                    <a:pt x="2467" y="382"/>
                  </a:lnTo>
                  <a:lnTo>
                    <a:pt x="2476" y="420"/>
                  </a:lnTo>
                  <a:lnTo>
                    <a:pt x="2479" y="461"/>
                  </a:lnTo>
                  <a:lnTo>
                    <a:pt x="2479" y="1911"/>
                  </a:lnTo>
                  <a:lnTo>
                    <a:pt x="2477" y="1937"/>
                  </a:lnTo>
                  <a:lnTo>
                    <a:pt x="2467" y="1963"/>
                  </a:lnTo>
                  <a:lnTo>
                    <a:pt x="2453" y="1984"/>
                  </a:lnTo>
                  <a:lnTo>
                    <a:pt x="2435" y="2004"/>
                  </a:lnTo>
                  <a:lnTo>
                    <a:pt x="2413" y="2017"/>
                  </a:lnTo>
                  <a:lnTo>
                    <a:pt x="2388" y="2027"/>
                  </a:lnTo>
                  <a:lnTo>
                    <a:pt x="2360" y="2030"/>
                  </a:lnTo>
                  <a:lnTo>
                    <a:pt x="119" y="2030"/>
                  </a:lnTo>
                  <a:lnTo>
                    <a:pt x="93" y="2027"/>
                  </a:lnTo>
                  <a:lnTo>
                    <a:pt x="67" y="2017"/>
                  </a:lnTo>
                  <a:lnTo>
                    <a:pt x="44" y="2004"/>
                  </a:lnTo>
                  <a:lnTo>
                    <a:pt x="26" y="1984"/>
                  </a:lnTo>
                  <a:lnTo>
                    <a:pt x="12" y="1963"/>
                  </a:lnTo>
                  <a:lnTo>
                    <a:pt x="3" y="1937"/>
                  </a:lnTo>
                  <a:lnTo>
                    <a:pt x="0" y="1911"/>
                  </a:lnTo>
                  <a:lnTo>
                    <a:pt x="0" y="251"/>
                  </a:lnTo>
                  <a:lnTo>
                    <a:pt x="3" y="211"/>
                  </a:lnTo>
                  <a:lnTo>
                    <a:pt x="13" y="172"/>
                  </a:lnTo>
                  <a:lnTo>
                    <a:pt x="27" y="136"/>
                  </a:lnTo>
                  <a:lnTo>
                    <a:pt x="48" y="103"/>
                  </a:lnTo>
                  <a:lnTo>
                    <a:pt x="73" y="73"/>
                  </a:lnTo>
                  <a:lnTo>
                    <a:pt x="102" y="49"/>
                  </a:lnTo>
                  <a:lnTo>
                    <a:pt x="136" y="28"/>
                  </a:lnTo>
                  <a:lnTo>
                    <a:pt x="171" y="12"/>
                  </a:lnTo>
                  <a:lnTo>
                    <a:pt x="210" y="3"/>
                  </a:lnTo>
                  <a:lnTo>
                    <a:pt x="251" y="0"/>
                  </a:lnTo>
                  <a:close/>
                </a:path>
              </a:pathLst>
            </a:custGeom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37"/>
            <p:cNvSpPr>
              <a:spLocks/>
            </p:cNvSpPr>
            <p:nvPr/>
          </p:nvSpPr>
          <p:spPr bwMode="auto">
            <a:xfrm>
              <a:off x="6073776" y="5486401"/>
              <a:ext cx="711200" cy="227013"/>
            </a:xfrm>
            <a:custGeom>
              <a:avLst/>
              <a:gdLst>
                <a:gd name="T0" fmla="*/ 132 w 2241"/>
                <a:gd name="T1" fmla="*/ 0 h 716"/>
                <a:gd name="T2" fmla="*/ 993 w 2241"/>
                <a:gd name="T3" fmla="*/ 0 h 716"/>
                <a:gd name="T4" fmla="*/ 1024 w 2241"/>
                <a:gd name="T5" fmla="*/ 0 h 716"/>
                <a:gd name="T6" fmla="*/ 1051 w 2241"/>
                <a:gd name="T7" fmla="*/ 2 h 716"/>
                <a:gd name="T8" fmla="*/ 1075 w 2241"/>
                <a:gd name="T9" fmla="*/ 7 h 716"/>
                <a:gd name="T10" fmla="*/ 1095 w 2241"/>
                <a:gd name="T11" fmla="*/ 15 h 716"/>
                <a:gd name="T12" fmla="*/ 1111 w 2241"/>
                <a:gd name="T13" fmla="*/ 25 h 716"/>
                <a:gd name="T14" fmla="*/ 1127 w 2241"/>
                <a:gd name="T15" fmla="*/ 39 h 716"/>
                <a:gd name="T16" fmla="*/ 1140 w 2241"/>
                <a:gd name="T17" fmla="*/ 56 h 716"/>
                <a:gd name="T18" fmla="*/ 1154 w 2241"/>
                <a:gd name="T19" fmla="*/ 76 h 716"/>
                <a:gd name="T20" fmla="*/ 1167 w 2241"/>
                <a:gd name="T21" fmla="*/ 103 h 716"/>
                <a:gd name="T22" fmla="*/ 1180 w 2241"/>
                <a:gd name="T23" fmla="*/ 133 h 716"/>
                <a:gd name="T24" fmla="*/ 1195 w 2241"/>
                <a:gd name="T25" fmla="*/ 168 h 716"/>
                <a:gd name="T26" fmla="*/ 1212 w 2241"/>
                <a:gd name="T27" fmla="*/ 209 h 716"/>
                <a:gd name="T28" fmla="*/ 2110 w 2241"/>
                <a:gd name="T29" fmla="*/ 209 h 716"/>
                <a:gd name="T30" fmla="*/ 2139 w 2241"/>
                <a:gd name="T31" fmla="*/ 213 h 716"/>
                <a:gd name="T32" fmla="*/ 2167 w 2241"/>
                <a:gd name="T33" fmla="*/ 222 h 716"/>
                <a:gd name="T34" fmla="*/ 2191 w 2241"/>
                <a:gd name="T35" fmla="*/ 238 h 716"/>
                <a:gd name="T36" fmla="*/ 2212 w 2241"/>
                <a:gd name="T37" fmla="*/ 259 h 716"/>
                <a:gd name="T38" fmla="*/ 2227 w 2241"/>
                <a:gd name="T39" fmla="*/ 283 h 716"/>
                <a:gd name="T40" fmla="*/ 2237 w 2241"/>
                <a:gd name="T41" fmla="*/ 311 h 716"/>
                <a:gd name="T42" fmla="*/ 2241 w 2241"/>
                <a:gd name="T43" fmla="*/ 341 h 716"/>
                <a:gd name="T44" fmla="*/ 2241 w 2241"/>
                <a:gd name="T45" fmla="*/ 468 h 716"/>
                <a:gd name="T46" fmla="*/ 919 w 2241"/>
                <a:gd name="T47" fmla="*/ 468 h 716"/>
                <a:gd name="T48" fmla="*/ 872 w 2241"/>
                <a:gd name="T49" fmla="*/ 469 h 716"/>
                <a:gd name="T50" fmla="*/ 832 w 2241"/>
                <a:gd name="T51" fmla="*/ 474 h 716"/>
                <a:gd name="T52" fmla="*/ 796 w 2241"/>
                <a:gd name="T53" fmla="*/ 481 h 716"/>
                <a:gd name="T54" fmla="*/ 764 w 2241"/>
                <a:gd name="T55" fmla="*/ 491 h 716"/>
                <a:gd name="T56" fmla="*/ 738 w 2241"/>
                <a:gd name="T57" fmla="*/ 504 h 716"/>
                <a:gd name="T58" fmla="*/ 714 w 2241"/>
                <a:gd name="T59" fmla="*/ 520 h 716"/>
                <a:gd name="T60" fmla="*/ 693 w 2241"/>
                <a:gd name="T61" fmla="*/ 538 h 716"/>
                <a:gd name="T62" fmla="*/ 675 w 2241"/>
                <a:gd name="T63" fmla="*/ 560 h 716"/>
                <a:gd name="T64" fmla="*/ 659 w 2241"/>
                <a:gd name="T65" fmla="*/ 583 h 716"/>
                <a:gd name="T66" fmla="*/ 646 w 2241"/>
                <a:gd name="T67" fmla="*/ 609 h 716"/>
                <a:gd name="T68" fmla="*/ 633 w 2241"/>
                <a:gd name="T69" fmla="*/ 638 h 716"/>
                <a:gd name="T70" fmla="*/ 621 w 2241"/>
                <a:gd name="T71" fmla="*/ 670 h 716"/>
                <a:gd name="T72" fmla="*/ 617 w 2241"/>
                <a:gd name="T73" fmla="*/ 678 h 716"/>
                <a:gd name="T74" fmla="*/ 132 w 2241"/>
                <a:gd name="T75" fmla="*/ 678 h 716"/>
                <a:gd name="T76" fmla="*/ 97 w 2241"/>
                <a:gd name="T77" fmla="*/ 681 h 716"/>
                <a:gd name="T78" fmla="*/ 62 w 2241"/>
                <a:gd name="T79" fmla="*/ 688 h 716"/>
                <a:gd name="T80" fmla="*/ 31 w 2241"/>
                <a:gd name="T81" fmla="*/ 700 h 716"/>
                <a:gd name="T82" fmla="*/ 0 w 2241"/>
                <a:gd name="T83" fmla="*/ 716 h 716"/>
                <a:gd name="T84" fmla="*/ 0 w 2241"/>
                <a:gd name="T85" fmla="*/ 131 h 716"/>
                <a:gd name="T86" fmla="*/ 4 w 2241"/>
                <a:gd name="T87" fmla="*/ 100 h 716"/>
                <a:gd name="T88" fmla="*/ 14 w 2241"/>
                <a:gd name="T89" fmla="*/ 73 h 716"/>
                <a:gd name="T90" fmla="*/ 29 w 2241"/>
                <a:gd name="T91" fmla="*/ 48 h 716"/>
                <a:gd name="T92" fmla="*/ 50 w 2241"/>
                <a:gd name="T93" fmla="*/ 28 h 716"/>
                <a:gd name="T94" fmla="*/ 74 w 2241"/>
                <a:gd name="T95" fmla="*/ 13 h 716"/>
                <a:gd name="T96" fmla="*/ 102 w 2241"/>
                <a:gd name="T97" fmla="*/ 2 h 716"/>
                <a:gd name="T98" fmla="*/ 132 w 2241"/>
                <a:gd name="T99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41" h="716">
                  <a:moveTo>
                    <a:pt x="132" y="0"/>
                  </a:moveTo>
                  <a:lnTo>
                    <a:pt x="993" y="0"/>
                  </a:lnTo>
                  <a:lnTo>
                    <a:pt x="1024" y="0"/>
                  </a:lnTo>
                  <a:lnTo>
                    <a:pt x="1051" y="2"/>
                  </a:lnTo>
                  <a:lnTo>
                    <a:pt x="1075" y="7"/>
                  </a:lnTo>
                  <a:lnTo>
                    <a:pt x="1095" y="15"/>
                  </a:lnTo>
                  <a:lnTo>
                    <a:pt x="1111" y="25"/>
                  </a:lnTo>
                  <a:lnTo>
                    <a:pt x="1127" y="39"/>
                  </a:lnTo>
                  <a:lnTo>
                    <a:pt x="1140" y="56"/>
                  </a:lnTo>
                  <a:lnTo>
                    <a:pt x="1154" y="76"/>
                  </a:lnTo>
                  <a:lnTo>
                    <a:pt x="1167" y="103"/>
                  </a:lnTo>
                  <a:lnTo>
                    <a:pt x="1180" y="133"/>
                  </a:lnTo>
                  <a:lnTo>
                    <a:pt x="1195" y="168"/>
                  </a:lnTo>
                  <a:lnTo>
                    <a:pt x="1212" y="209"/>
                  </a:lnTo>
                  <a:lnTo>
                    <a:pt x="2110" y="209"/>
                  </a:lnTo>
                  <a:lnTo>
                    <a:pt x="2139" y="213"/>
                  </a:lnTo>
                  <a:lnTo>
                    <a:pt x="2167" y="222"/>
                  </a:lnTo>
                  <a:lnTo>
                    <a:pt x="2191" y="238"/>
                  </a:lnTo>
                  <a:lnTo>
                    <a:pt x="2212" y="259"/>
                  </a:lnTo>
                  <a:lnTo>
                    <a:pt x="2227" y="283"/>
                  </a:lnTo>
                  <a:lnTo>
                    <a:pt x="2237" y="311"/>
                  </a:lnTo>
                  <a:lnTo>
                    <a:pt x="2241" y="341"/>
                  </a:lnTo>
                  <a:lnTo>
                    <a:pt x="2241" y="468"/>
                  </a:lnTo>
                  <a:lnTo>
                    <a:pt x="919" y="468"/>
                  </a:lnTo>
                  <a:lnTo>
                    <a:pt x="872" y="469"/>
                  </a:lnTo>
                  <a:lnTo>
                    <a:pt x="832" y="474"/>
                  </a:lnTo>
                  <a:lnTo>
                    <a:pt x="796" y="481"/>
                  </a:lnTo>
                  <a:lnTo>
                    <a:pt x="764" y="491"/>
                  </a:lnTo>
                  <a:lnTo>
                    <a:pt x="738" y="504"/>
                  </a:lnTo>
                  <a:lnTo>
                    <a:pt x="714" y="520"/>
                  </a:lnTo>
                  <a:lnTo>
                    <a:pt x="693" y="538"/>
                  </a:lnTo>
                  <a:lnTo>
                    <a:pt x="675" y="560"/>
                  </a:lnTo>
                  <a:lnTo>
                    <a:pt x="659" y="583"/>
                  </a:lnTo>
                  <a:lnTo>
                    <a:pt x="646" y="609"/>
                  </a:lnTo>
                  <a:lnTo>
                    <a:pt x="633" y="638"/>
                  </a:lnTo>
                  <a:lnTo>
                    <a:pt x="621" y="670"/>
                  </a:lnTo>
                  <a:lnTo>
                    <a:pt x="617" y="678"/>
                  </a:lnTo>
                  <a:lnTo>
                    <a:pt x="132" y="678"/>
                  </a:lnTo>
                  <a:lnTo>
                    <a:pt x="97" y="681"/>
                  </a:lnTo>
                  <a:lnTo>
                    <a:pt x="62" y="688"/>
                  </a:lnTo>
                  <a:lnTo>
                    <a:pt x="31" y="700"/>
                  </a:lnTo>
                  <a:lnTo>
                    <a:pt x="0" y="716"/>
                  </a:lnTo>
                  <a:lnTo>
                    <a:pt x="0" y="131"/>
                  </a:lnTo>
                  <a:lnTo>
                    <a:pt x="4" y="100"/>
                  </a:lnTo>
                  <a:lnTo>
                    <a:pt x="14" y="73"/>
                  </a:lnTo>
                  <a:lnTo>
                    <a:pt x="29" y="48"/>
                  </a:lnTo>
                  <a:lnTo>
                    <a:pt x="50" y="28"/>
                  </a:lnTo>
                  <a:lnTo>
                    <a:pt x="74" y="13"/>
                  </a:lnTo>
                  <a:lnTo>
                    <a:pt x="102" y="2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ABE3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38"/>
            <p:cNvSpPr>
              <a:spLocks/>
            </p:cNvSpPr>
            <p:nvPr/>
          </p:nvSpPr>
          <p:spPr bwMode="auto">
            <a:xfrm>
              <a:off x="6073776" y="5672138"/>
              <a:ext cx="711200" cy="382588"/>
            </a:xfrm>
            <a:custGeom>
              <a:avLst/>
              <a:gdLst>
                <a:gd name="T0" fmla="*/ 919 w 2241"/>
                <a:gd name="T1" fmla="*/ 0 h 1203"/>
                <a:gd name="T2" fmla="*/ 2241 w 2241"/>
                <a:gd name="T3" fmla="*/ 0 h 1203"/>
                <a:gd name="T4" fmla="*/ 2241 w 2241"/>
                <a:gd name="T5" fmla="*/ 1203 h 1203"/>
                <a:gd name="T6" fmla="*/ 0 w 2241"/>
                <a:gd name="T7" fmla="*/ 1203 h 1203"/>
                <a:gd name="T8" fmla="*/ 0 w 2241"/>
                <a:gd name="T9" fmla="*/ 342 h 1203"/>
                <a:gd name="T10" fmla="*/ 4 w 2241"/>
                <a:gd name="T11" fmla="*/ 312 h 1203"/>
                <a:gd name="T12" fmla="*/ 14 w 2241"/>
                <a:gd name="T13" fmla="*/ 284 h 1203"/>
                <a:gd name="T14" fmla="*/ 29 w 2241"/>
                <a:gd name="T15" fmla="*/ 260 h 1203"/>
                <a:gd name="T16" fmla="*/ 50 w 2241"/>
                <a:gd name="T17" fmla="*/ 239 h 1203"/>
                <a:gd name="T18" fmla="*/ 74 w 2241"/>
                <a:gd name="T19" fmla="*/ 223 h 1203"/>
                <a:gd name="T20" fmla="*/ 102 w 2241"/>
                <a:gd name="T21" fmla="*/ 214 h 1203"/>
                <a:gd name="T22" fmla="*/ 132 w 2241"/>
                <a:gd name="T23" fmla="*/ 210 h 1203"/>
                <a:gd name="T24" fmla="*/ 700 w 2241"/>
                <a:gd name="T25" fmla="*/ 210 h 1203"/>
                <a:gd name="T26" fmla="*/ 716 w 2241"/>
                <a:gd name="T27" fmla="*/ 169 h 1203"/>
                <a:gd name="T28" fmla="*/ 731 w 2241"/>
                <a:gd name="T29" fmla="*/ 134 h 1203"/>
                <a:gd name="T30" fmla="*/ 745 w 2241"/>
                <a:gd name="T31" fmla="*/ 102 h 1203"/>
                <a:gd name="T32" fmla="*/ 757 w 2241"/>
                <a:gd name="T33" fmla="*/ 77 h 1203"/>
                <a:gd name="T34" fmla="*/ 770 w 2241"/>
                <a:gd name="T35" fmla="*/ 56 h 1203"/>
                <a:gd name="T36" fmla="*/ 785 w 2241"/>
                <a:gd name="T37" fmla="*/ 38 h 1203"/>
                <a:gd name="T38" fmla="*/ 800 w 2241"/>
                <a:gd name="T39" fmla="*/ 25 h 1203"/>
                <a:gd name="T40" fmla="*/ 818 w 2241"/>
                <a:gd name="T41" fmla="*/ 15 h 1203"/>
                <a:gd name="T42" fmla="*/ 837 w 2241"/>
                <a:gd name="T43" fmla="*/ 8 h 1203"/>
                <a:gd name="T44" fmla="*/ 860 w 2241"/>
                <a:gd name="T45" fmla="*/ 3 h 1203"/>
                <a:gd name="T46" fmla="*/ 888 w 2241"/>
                <a:gd name="T47" fmla="*/ 1 h 1203"/>
                <a:gd name="T48" fmla="*/ 919 w 2241"/>
                <a:gd name="T49" fmla="*/ 0 h 1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41" h="1203">
                  <a:moveTo>
                    <a:pt x="919" y="0"/>
                  </a:moveTo>
                  <a:lnTo>
                    <a:pt x="2241" y="0"/>
                  </a:lnTo>
                  <a:lnTo>
                    <a:pt x="2241" y="1203"/>
                  </a:lnTo>
                  <a:lnTo>
                    <a:pt x="0" y="1203"/>
                  </a:lnTo>
                  <a:lnTo>
                    <a:pt x="0" y="342"/>
                  </a:lnTo>
                  <a:lnTo>
                    <a:pt x="4" y="312"/>
                  </a:lnTo>
                  <a:lnTo>
                    <a:pt x="14" y="284"/>
                  </a:lnTo>
                  <a:lnTo>
                    <a:pt x="29" y="260"/>
                  </a:lnTo>
                  <a:lnTo>
                    <a:pt x="50" y="239"/>
                  </a:lnTo>
                  <a:lnTo>
                    <a:pt x="74" y="223"/>
                  </a:lnTo>
                  <a:lnTo>
                    <a:pt x="102" y="214"/>
                  </a:lnTo>
                  <a:lnTo>
                    <a:pt x="132" y="210"/>
                  </a:lnTo>
                  <a:lnTo>
                    <a:pt x="700" y="210"/>
                  </a:lnTo>
                  <a:lnTo>
                    <a:pt x="716" y="169"/>
                  </a:lnTo>
                  <a:lnTo>
                    <a:pt x="731" y="134"/>
                  </a:lnTo>
                  <a:lnTo>
                    <a:pt x="745" y="102"/>
                  </a:lnTo>
                  <a:lnTo>
                    <a:pt x="757" y="77"/>
                  </a:lnTo>
                  <a:lnTo>
                    <a:pt x="770" y="56"/>
                  </a:lnTo>
                  <a:lnTo>
                    <a:pt x="785" y="38"/>
                  </a:lnTo>
                  <a:lnTo>
                    <a:pt x="800" y="25"/>
                  </a:lnTo>
                  <a:lnTo>
                    <a:pt x="818" y="15"/>
                  </a:lnTo>
                  <a:lnTo>
                    <a:pt x="837" y="8"/>
                  </a:lnTo>
                  <a:lnTo>
                    <a:pt x="860" y="3"/>
                  </a:lnTo>
                  <a:lnTo>
                    <a:pt x="888" y="1"/>
                  </a:lnTo>
                  <a:lnTo>
                    <a:pt x="9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2" name="CuadroTexto 81"/>
          <p:cNvSpPr txBox="1"/>
          <p:nvPr/>
        </p:nvSpPr>
        <p:spPr>
          <a:xfrm>
            <a:off x="9260982" y="730287"/>
            <a:ext cx="1155561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1400" b="1" u="sng" dirty="0">
                <a:latin typeface="Avenir LT Std 55 Roman" panose="020B0503020203020204" pitchFamily="34" charset="0"/>
              </a:rPr>
              <a:t>Geodatabase</a:t>
            </a:r>
          </a:p>
        </p:txBody>
      </p:sp>
      <p:sp>
        <p:nvSpPr>
          <p:cNvPr id="83" name="CuadroTexto 82"/>
          <p:cNvSpPr txBox="1"/>
          <p:nvPr/>
        </p:nvSpPr>
        <p:spPr>
          <a:xfrm>
            <a:off x="8919165" y="1416938"/>
            <a:ext cx="2739558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dirty="0">
                <a:solidFill>
                  <a:schemeClr val="tx2"/>
                </a:solidFill>
                <a:latin typeface="Avenir LT Std 55 Roman" panose="020B0503020203020204" pitchFamily="34" charset="0"/>
              </a:rPr>
              <a:t>2. Basado en </a:t>
            </a:r>
            <a:r>
              <a:rPr lang="es-ES" u="sng" dirty="0">
                <a:solidFill>
                  <a:schemeClr val="tx2"/>
                </a:solidFill>
                <a:latin typeface="Avenir LT Std 55 Roman" panose="020B0503020203020204" pitchFamily="34" charset="0"/>
              </a:rPr>
              <a:t>estándares</a:t>
            </a:r>
            <a:r>
              <a:rPr lang="es-ES" dirty="0">
                <a:solidFill>
                  <a:schemeClr val="tx2"/>
                </a:solidFill>
                <a:latin typeface="Avenir LT Std 55 Roman" panose="020B0503020203020204" pitchFamily="34" charset="0"/>
              </a:rPr>
              <a:t> abiertos</a:t>
            </a:r>
          </a:p>
        </p:txBody>
      </p:sp>
      <p:sp>
        <p:nvSpPr>
          <p:cNvPr id="84" name="CuadroTexto 83"/>
          <p:cNvSpPr txBox="1"/>
          <p:nvPr/>
        </p:nvSpPr>
        <p:spPr>
          <a:xfrm>
            <a:off x="8841182" y="1884657"/>
            <a:ext cx="1148883" cy="322595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r" eaLnBrk="0" hangingPunct="0">
              <a:lnSpc>
                <a:spcPts val="1800"/>
              </a:lnSpc>
            </a:pPr>
            <a:r>
              <a:rPr lang="es-ES" sz="1400" b="1" dirty="0">
                <a:latin typeface="Avenir LT Std 55 Roman" panose="020B0503020203020204" pitchFamily="34" charset="0"/>
              </a:rPr>
              <a:t>Apps</a:t>
            </a:r>
          </a:p>
        </p:txBody>
      </p:sp>
      <p:sp>
        <p:nvSpPr>
          <p:cNvPr id="85" name="CuadroTexto 84"/>
          <p:cNvSpPr txBox="1"/>
          <p:nvPr/>
        </p:nvSpPr>
        <p:spPr>
          <a:xfrm>
            <a:off x="10412611" y="1849066"/>
            <a:ext cx="1081823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1400" b="1" dirty="0" err="1">
                <a:latin typeface="Avenir LT Std 55 Roman" panose="020B0503020203020204" pitchFamily="34" charset="0"/>
              </a:rPr>
              <a:t>APIs</a:t>
            </a:r>
            <a:r>
              <a:rPr lang="es-ES" sz="1400" b="1" dirty="0">
                <a:latin typeface="Avenir LT Std 55 Roman" panose="020B0503020203020204" pitchFamily="34" charset="0"/>
              </a:rPr>
              <a:t> y </a:t>
            </a:r>
            <a:r>
              <a:rPr lang="es-ES" sz="1400" b="1" dirty="0" err="1">
                <a:latin typeface="Avenir LT Std 55 Roman" panose="020B0503020203020204" pitchFamily="34" charset="0"/>
              </a:rPr>
              <a:t>SDKs</a:t>
            </a:r>
            <a:endParaRPr lang="es-ES" sz="1400" b="1" dirty="0">
              <a:latin typeface="Avenir LT Std 55 Roman" panose="020B0503020203020204" pitchFamily="34" charset="0"/>
            </a:endParaRPr>
          </a:p>
        </p:txBody>
      </p:sp>
      <p:sp>
        <p:nvSpPr>
          <p:cNvPr id="86" name="CuadroTexto 85"/>
          <p:cNvSpPr txBox="1"/>
          <p:nvPr/>
        </p:nvSpPr>
        <p:spPr>
          <a:xfrm>
            <a:off x="8826833" y="3232153"/>
            <a:ext cx="1148883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r" eaLnBrk="0" hangingPunct="0">
              <a:lnSpc>
                <a:spcPts val="1800"/>
              </a:lnSpc>
            </a:pPr>
            <a:r>
              <a:rPr lang="es-ES" sz="1400" b="1" dirty="0">
                <a:latin typeface="Avenir LT Std 55 Roman" panose="020B0503020203020204" pitchFamily="34" charset="0"/>
              </a:rPr>
              <a:t>Integración</a:t>
            </a:r>
          </a:p>
        </p:txBody>
      </p:sp>
      <p:sp>
        <p:nvSpPr>
          <p:cNvPr id="87" name="CuadroTexto 86"/>
          <p:cNvSpPr txBox="1"/>
          <p:nvPr/>
        </p:nvSpPr>
        <p:spPr>
          <a:xfrm>
            <a:off x="8727941" y="3604130"/>
            <a:ext cx="1247775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r" eaLnBrk="0" hangingPunct="0">
              <a:lnSpc>
                <a:spcPts val="1800"/>
              </a:lnSpc>
            </a:pPr>
            <a:r>
              <a:rPr lang="es-ES" sz="1400" b="1" dirty="0">
                <a:latin typeface="Avenir LT Std 55 Roman" panose="020B0503020203020204" pitchFamily="34" charset="0"/>
              </a:rPr>
              <a:t>Infraestructura</a:t>
            </a:r>
          </a:p>
        </p:txBody>
      </p:sp>
      <p:sp>
        <p:nvSpPr>
          <p:cNvPr id="88" name="CuadroTexto 87"/>
          <p:cNvSpPr txBox="1"/>
          <p:nvPr/>
        </p:nvSpPr>
        <p:spPr>
          <a:xfrm>
            <a:off x="10412611" y="3223432"/>
            <a:ext cx="1836635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1200" b="1">
                <a:latin typeface="Avenir LT Std 55 Roman" panose="020B0503020203020204" pitchFamily="34" charset="0"/>
              </a:rPr>
              <a:t>Servicios Web </a:t>
            </a:r>
            <a:r>
              <a:rPr lang="es-ES" sz="1400" b="1">
                <a:latin typeface="Avenir LT Std 55 Roman" panose="020B0503020203020204" pitchFamily="34" charset="0"/>
              </a:rPr>
              <a:t>- REST</a:t>
            </a:r>
            <a:endParaRPr lang="es-ES" sz="1400" b="1" dirty="0">
              <a:latin typeface="Avenir LT Std 55 Roman" panose="020B0503020203020204" pitchFamily="34" charset="0"/>
            </a:endParaRPr>
          </a:p>
        </p:txBody>
      </p:sp>
      <p:sp>
        <p:nvSpPr>
          <p:cNvPr id="89" name="CuadroTexto 88"/>
          <p:cNvSpPr txBox="1"/>
          <p:nvPr/>
        </p:nvSpPr>
        <p:spPr>
          <a:xfrm>
            <a:off x="10396611" y="3604934"/>
            <a:ext cx="1407905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1400" b="1">
                <a:latin typeface="Avenir LT Std 55 Roman" panose="020B0503020203020204" pitchFamily="34" charset="0"/>
              </a:rPr>
              <a:t>Windows, Linux</a:t>
            </a:r>
            <a:endParaRPr lang="es-ES" sz="1400" b="1" dirty="0">
              <a:latin typeface="Avenir LT Std 55 Roman" panose="020B0503020203020204" pitchFamily="34" charset="0"/>
            </a:endParaRPr>
          </a:p>
        </p:txBody>
      </p:sp>
      <p:sp>
        <p:nvSpPr>
          <p:cNvPr id="90" name="CuadroTexto 89"/>
          <p:cNvSpPr txBox="1"/>
          <p:nvPr/>
        </p:nvSpPr>
        <p:spPr>
          <a:xfrm>
            <a:off x="8904816" y="3978498"/>
            <a:ext cx="2739558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dirty="0">
                <a:solidFill>
                  <a:schemeClr val="tx2"/>
                </a:solidFill>
                <a:latin typeface="Avenir LT Std 55 Roman" panose="020B0503020203020204" pitchFamily="34" charset="0"/>
              </a:rPr>
              <a:t> 3. Opciones de </a:t>
            </a:r>
            <a:r>
              <a:rPr lang="es-ES" u="sng" dirty="0">
                <a:solidFill>
                  <a:schemeClr val="tx2"/>
                </a:solidFill>
                <a:latin typeface="Avenir LT Std 55 Roman" panose="020B0503020203020204" pitchFamily="34" charset="0"/>
              </a:rPr>
              <a:t>despliegue</a:t>
            </a:r>
          </a:p>
        </p:txBody>
      </p:sp>
      <p:grpSp>
        <p:nvGrpSpPr>
          <p:cNvPr id="91" name="Group 8"/>
          <p:cNvGrpSpPr>
            <a:grpSpLocks noChangeAspect="1"/>
          </p:cNvGrpSpPr>
          <p:nvPr/>
        </p:nvGrpSpPr>
        <p:grpSpPr>
          <a:xfrm>
            <a:off x="10029987" y="4368338"/>
            <a:ext cx="522425" cy="476729"/>
            <a:chOff x="5734971" y="2937514"/>
            <a:chExt cx="900327" cy="821576"/>
          </a:xfrm>
        </p:grpSpPr>
        <p:grpSp>
          <p:nvGrpSpPr>
            <p:cNvPr id="92" name="Group 9"/>
            <p:cNvGrpSpPr>
              <a:grpSpLocks noChangeAspect="1"/>
            </p:cNvGrpSpPr>
            <p:nvPr/>
          </p:nvGrpSpPr>
          <p:grpSpPr>
            <a:xfrm>
              <a:off x="5734971" y="2937514"/>
              <a:ext cx="900327" cy="600516"/>
              <a:chOff x="2528592" y="1550357"/>
              <a:chExt cx="889000" cy="592961"/>
            </a:xfrm>
          </p:grpSpPr>
          <p:sp useBgFill="1">
            <p:nvSpPr>
              <p:cNvPr id="97" name="Freeform 33"/>
              <p:cNvSpPr>
                <a:spLocks/>
              </p:cNvSpPr>
              <p:nvPr/>
            </p:nvSpPr>
            <p:spPr bwMode="white">
              <a:xfrm>
                <a:off x="2528592" y="1550357"/>
                <a:ext cx="889000" cy="592961"/>
              </a:xfrm>
              <a:custGeom>
                <a:avLst/>
                <a:gdLst>
                  <a:gd name="T0" fmla="*/ 1638 w 2802"/>
                  <a:gd name="T1" fmla="*/ 13 h 2208"/>
                  <a:gd name="T2" fmla="*/ 1815 w 2802"/>
                  <a:gd name="T3" fmla="*/ 77 h 2208"/>
                  <a:gd name="T4" fmla="*/ 1962 w 2802"/>
                  <a:gd name="T5" fmla="*/ 190 h 2208"/>
                  <a:gd name="T6" fmla="*/ 2072 w 2802"/>
                  <a:gd name="T7" fmla="*/ 342 h 2208"/>
                  <a:gd name="T8" fmla="*/ 2217 w 2802"/>
                  <a:gd name="T9" fmla="*/ 429 h 2208"/>
                  <a:gd name="T10" fmla="*/ 2372 w 2802"/>
                  <a:gd name="T11" fmla="*/ 519 h 2208"/>
                  <a:gd name="T12" fmla="*/ 2489 w 2802"/>
                  <a:gd name="T13" fmla="*/ 651 h 2208"/>
                  <a:gd name="T14" fmla="*/ 2558 w 2802"/>
                  <a:gd name="T15" fmla="*/ 817 h 2208"/>
                  <a:gd name="T16" fmla="*/ 2571 w 2802"/>
                  <a:gd name="T17" fmla="*/ 973 h 2208"/>
                  <a:gd name="T18" fmla="*/ 2695 w 2802"/>
                  <a:gd name="T19" fmla="*/ 1081 h 2208"/>
                  <a:gd name="T20" fmla="*/ 2775 w 2802"/>
                  <a:gd name="T21" fmla="*/ 1221 h 2208"/>
                  <a:gd name="T22" fmla="*/ 2802 w 2802"/>
                  <a:gd name="T23" fmla="*/ 1385 h 2208"/>
                  <a:gd name="T24" fmla="*/ 2771 w 2802"/>
                  <a:gd name="T25" fmla="*/ 1559 h 2208"/>
                  <a:gd name="T26" fmla="*/ 2681 w 2802"/>
                  <a:gd name="T27" fmla="*/ 1704 h 2208"/>
                  <a:gd name="T28" fmla="*/ 2547 w 2802"/>
                  <a:gd name="T29" fmla="*/ 1809 h 2208"/>
                  <a:gd name="T30" fmla="*/ 2382 w 2802"/>
                  <a:gd name="T31" fmla="*/ 1862 h 2208"/>
                  <a:gd name="T32" fmla="*/ 2189 w 2802"/>
                  <a:gd name="T33" fmla="*/ 1866 h 2208"/>
                  <a:gd name="T34" fmla="*/ 2178 w 2802"/>
                  <a:gd name="T35" fmla="*/ 2012 h 2208"/>
                  <a:gd name="T36" fmla="*/ 2102 w 2802"/>
                  <a:gd name="T37" fmla="*/ 2097 h 2208"/>
                  <a:gd name="T38" fmla="*/ 1963 w 2802"/>
                  <a:gd name="T39" fmla="*/ 2164 h 2208"/>
                  <a:gd name="T40" fmla="*/ 1773 w 2802"/>
                  <a:gd name="T41" fmla="*/ 2201 h 2208"/>
                  <a:gd name="T42" fmla="*/ 1538 w 2802"/>
                  <a:gd name="T43" fmla="*/ 2207 h 2208"/>
                  <a:gd name="T44" fmla="*/ 1330 w 2802"/>
                  <a:gd name="T45" fmla="*/ 2180 h 2208"/>
                  <a:gd name="T46" fmla="*/ 1175 w 2802"/>
                  <a:gd name="T47" fmla="*/ 2123 h 2208"/>
                  <a:gd name="T48" fmla="*/ 1071 w 2802"/>
                  <a:gd name="T49" fmla="*/ 2035 h 2208"/>
                  <a:gd name="T50" fmla="*/ 1047 w 2802"/>
                  <a:gd name="T51" fmla="*/ 1964 h 2208"/>
                  <a:gd name="T52" fmla="*/ 546 w 2802"/>
                  <a:gd name="T53" fmla="*/ 1862 h 2208"/>
                  <a:gd name="T54" fmla="*/ 360 w 2802"/>
                  <a:gd name="T55" fmla="*/ 1811 h 2208"/>
                  <a:gd name="T56" fmla="*/ 202 w 2802"/>
                  <a:gd name="T57" fmla="*/ 1707 h 2208"/>
                  <a:gd name="T58" fmla="*/ 83 w 2802"/>
                  <a:gd name="T59" fmla="*/ 1562 h 2208"/>
                  <a:gd name="T60" fmla="*/ 13 w 2802"/>
                  <a:gd name="T61" fmla="*/ 1383 h 2208"/>
                  <a:gd name="T62" fmla="*/ 2 w 2802"/>
                  <a:gd name="T63" fmla="*/ 1189 h 2208"/>
                  <a:gd name="T64" fmla="*/ 49 w 2802"/>
                  <a:gd name="T65" fmla="*/ 1011 h 2208"/>
                  <a:gd name="T66" fmla="*/ 145 w 2802"/>
                  <a:gd name="T67" fmla="*/ 856 h 2208"/>
                  <a:gd name="T68" fmla="*/ 281 w 2802"/>
                  <a:gd name="T69" fmla="*/ 736 h 2208"/>
                  <a:gd name="T70" fmla="*/ 401 w 2802"/>
                  <a:gd name="T71" fmla="*/ 617 h 2208"/>
                  <a:gd name="T72" fmla="*/ 468 w 2802"/>
                  <a:gd name="T73" fmla="*/ 446 h 2208"/>
                  <a:gd name="T74" fmla="*/ 587 w 2802"/>
                  <a:gd name="T75" fmla="*/ 310 h 2208"/>
                  <a:gd name="T76" fmla="*/ 744 w 2802"/>
                  <a:gd name="T77" fmla="*/ 218 h 2208"/>
                  <a:gd name="T78" fmla="*/ 931 w 2802"/>
                  <a:gd name="T79" fmla="*/ 185 h 2208"/>
                  <a:gd name="T80" fmla="*/ 1096 w 2802"/>
                  <a:gd name="T81" fmla="*/ 154 h 2208"/>
                  <a:gd name="T82" fmla="*/ 1258 w 2802"/>
                  <a:gd name="T83" fmla="*/ 52 h 2208"/>
                  <a:gd name="T84" fmla="*/ 1445 w 2802"/>
                  <a:gd name="T85" fmla="*/ 4 h 2208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5221 w 10000"/>
                  <a:gd name="connsiteY66" fmla="*/ 9968 h 10000"/>
                  <a:gd name="connsiteX67" fmla="*/ 4975 w 10000"/>
                  <a:gd name="connsiteY67" fmla="*/ 9928 h 10000"/>
                  <a:gd name="connsiteX68" fmla="*/ 4747 w 10000"/>
                  <a:gd name="connsiteY68" fmla="*/ 9873 h 10000"/>
                  <a:gd name="connsiteX69" fmla="*/ 4543 w 10000"/>
                  <a:gd name="connsiteY69" fmla="*/ 9801 h 10000"/>
                  <a:gd name="connsiteX70" fmla="*/ 4358 w 10000"/>
                  <a:gd name="connsiteY70" fmla="*/ 9715 h 10000"/>
                  <a:gd name="connsiteX71" fmla="*/ 4047 w 10000"/>
                  <a:gd name="connsiteY71" fmla="*/ 9497 h 10000"/>
                  <a:gd name="connsiteX72" fmla="*/ 3926 w 10000"/>
                  <a:gd name="connsiteY72" fmla="*/ 9366 h 10000"/>
                  <a:gd name="connsiteX73" fmla="*/ 3822 w 10000"/>
                  <a:gd name="connsiteY73" fmla="*/ 9216 h 10000"/>
                  <a:gd name="connsiteX74" fmla="*/ 3776 w 10000"/>
                  <a:gd name="connsiteY74" fmla="*/ 9112 h 10000"/>
                  <a:gd name="connsiteX75" fmla="*/ 3747 w 10000"/>
                  <a:gd name="connsiteY75" fmla="*/ 9008 h 10000"/>
                  <a:gd name="connsiteX76" fmla="*/ 3737 w 10000"/>
                  <a:gd name="connsiteY76" fmla="*/ 8895 h 10000"/>
                  <a:gd name="connsiteX77" fmla="*/ 3737 w 10000"/>
                  <a:gd name="connsiteY77" fmla="*/ 8451 h 10000"/>
                  <a:gd name="connsiteX78" fmla="*/ 2188 w 10000"/>
                  <a:gd name="connsiteY78" fmla="*/ 8451 h 10000"/>
                  <a:gd name="connsiteX79" fmla="*/ 1949 w 10000"/>
                  <a:gd name="connsiteY79" fmla="*/ 8433 h 10000"/>
                  <a:gd name="connsiteX80" fmla="*/ 1717 w 10000"/>
                  <a:gd name="connsiteY80" fmla="*/ 8383 h 10000"/>
                  <a:gd name="connsiteX81" fmla="*/ 1495 w 10000"/>
                  <a:gd name="connsiteY81" fmla="*/ 8306 h 10000"/>
                  <a:gd name="connsiteX82" fmla="*/ 1285 w 10000"/>
                  <a:gd name="connsiteY82" fmla="*/ 8202 h 10000"/>
                  <a:gd name="connsiteX83" fmla="*/ 1081 w 10000"/>
                  <a:gd name="connsiteY83" fmla="*/ 8071 h 10000"/>
                  <a:gd name="connsiteX84" fmla="*/ 896 w 10000"/>
                  <a:gd name="connsiteY84" fmla="*/ 7912 h 10000"/>
                  <a:gd name="connsiteX85" fmla="*/ 721 w 10000"/>
                  <a:gd name="connsiteY85" fmla="*/ 7731 h 10000"/>
                  <a:gd name="connsiteX86" fmla="*/ 564 w 10000"/>
                  <a:gd name="connsiteY86" fmla="*/ 7532 h 10000"/>
                  <a:gd name="connsiteX87" fmla="*/ 421 w 10000"/>
                  <a:gd name="connsiteY87" fmla="*/ 7310 h 10000"/>
                  <a:gd name="connsiteX88" fmla="*/ 296 w 10000"/>
                  <a:gd name="connsiteY88" fmla="*/ 7074 h 10000"/>
                  <a:gd name="connsiteX89" fmla="*/ 193 w 10000"/>
                  <a:gd name="connsiteY89" fmla="*/ 6816 h 10000"/>
                  <a:gd name="connsiteX90" fmla="*/ 111 w 10000"/>
                  <a:gd name="connsiteY90" fmla="*/ 6549 h 10000"/>
                  <a:gd name="connsiteX91" fmla="*/ 46 w 10000"/>
                  <a:gd name="connsiteY91" fmla="*/ 6264 h 10000"/>
                  <a:gd name="connsiteX92" fmla="*/ 11 w 10000"/>
                  <a:gd name="connsiteY92" fmla="*/ 5974 h 10000"/>
                  <a:gd name="connsiteX93" fmla="*/ 0 w 10000"/>
                  <a:gd name="connsiteY93" fmla="*/ 5675 h 10000"/>
                  <a:gd name="connsiteX94" fmla="*/ 7 w 10000"/>
                  <a:gd name="connsiteY94" fmla="*/ 5385 h 10000"/>
                  <a:gd name="connsiteX95" fmla="*/ 43 w 10000"/>
                  <a:gd name="connsiteY95" fmla="*/ 5104 h 10000"/>
                  <a:gd name="connsiteX96" fmla="*/ 96 w 10000"/>
                  <a:gd name="connsiteY96" fmla="*/ 4837 h 10000"/>
                  <a:gd name="connsiteX97" fmla="*/ 175 w 10000"/>
                  <a:gd name="connsiteY97" fmla="*/ 4579 h 10000"/>
                  <a:gd name="connsiteX98" fmla="*/ 271 w 10000"/>
                  <a:gd name="connsiteY98" fmla="*/ 4325 h 10000"/>
                  <a:gd name="connsiteX99" fmla="*/ 385 w 10000"/>
                  <a:gd name="connsiteY99" fmla="*/ 4099 h 10000"/>
                  <a:gd name="connsiteX100" fmla="*/ 517 w 10000"/>
                  <a:gd name="connsiteY100" fmla="*/ 3877 h 10000"/>
                  <a:gd name="connsiteX101" fmla="*/ 667 w 10000"/>
                  <a:gd name="connsiteY101" fmla="*/ 3673 h 10000"/>
                  <a:gd name="connsiteX102" fmla="*/ 828 w 10000"/>
                  <a:gd name="connsiteY102" fmla="*/ 3496 h 10000"/>
                  <a:gd name="connsiteX103" fmla="*/ 1003 w 10000"/>
                  <a:gd name="connsiteY103" fmla="*/ 3333 h 10000"/>
                  <a:gd name="connsiteX104" fmla="*/ 1196 w 10000"/>
                  <a:gd name="connsiteY104" fmla="*/ 3193 h 10000"/>
                  <a:gd name="connsiteX105" fmla="*/ 1395 w 10000"/>
                  <a:gd name="connsiteY105" fmla="*/ 3080 h 10000"/>
                  <a:gd name="connsiteX106" fmla="*/ 1431 w 10000"/>
                  <a:gd name="connsiteY106" fmla="*/ 2794 h 10000"/>
                  <a:gd name="connsiteX107" fmla="*/ 1488 w 10000"/>
                  <a:gd name="connsiteY107" fmla="*/ 2523 h 10000"/>
                  <a:gd name="connsiteX108" fmla="*/ 1570 w 10000"/>
                  <a:gd name="connsiteY108" fmla="*/ 2260 h 10000"/>
                  <a:gd name="connsiteX109" fmla="*/ 1670 w 10000"/>
                  <a:gd name="connsiteY109" fmla="*/ 2020 h 10000"/>
                  <a:gd name="connsiteX110" fmla="*/ 1795 w 10000"/>
                  <a:gd name="connsiteY110" fmla="*/ 1789 h 10000"/>
                  <a:gd name="connsiteX111" fmla="*/ 1938 w 10000"/>
                  <a:gd name="connsiteY111" fmla="*/ 1585 h 10000"/>
                  <a:gd name="connsiteX112" fmla="*/ 2095 w 10000"/>
                  <a:gd name="connsiteY112" fmla="*/ 1404 h 10000"/>
                  <a:gd name="connsiteX113" fmla="*/ 2270 w 10000"/>
                  <a:gd name="connsiteY113" fmla="*/ 1236 h 10000"/>
                  <a:gd name="connsiteX114" fmla="*/ 2459 w 10000"/>
                  <a:gd name="connsiteY114" fmla="*/ 1101 h 10000"/>
                  <a:gd name="connsiteX115" fmla="*/ 2655 w 10000"/>
                  <a:gd name="connsiteY115" fmla="*/ 987 h 10000"/>
                  <a:gd name="connsiteX116" fmla="*/ 2873 w 10000"/>
                  <a:gd name="connsiteY116" fmla="*/ 910 h 10000"/>
                  <a:gd name="connsiteX117" fmla="*/ 3094 w 10000"/>
                  <a:gd name="connsiteY117" fmla="*/ 856 h 10000"/>
                  <a:gd name="connsiteX118" fmla="*/ 3323 w 10000"/>
                  <a:gd name="connsiteY118" fmla="*/ 838 h 10000"/>
                  <a:gd name="connsiteX119" fmla="*/ 3537 w 10000"/>
                  <a:gd name="connsiteY119" fmla="*/ 856 h 10000"/>
                  <a:gd name="connsiteX120" fmla="*/ 3744 w 10000"/>
                  <a:gd name="connsiteY120" fmla="*/ 897 h 10000"/>
                  <a:gd name="connsiteX121" fmla="*/ 3911 w 10000"/>
                  <a:gd name="connsiteY121" fmla="*/ 697 h 10000"/>
                  <a:gd name="connsiteX122" fmla="*/ 4094 w 10000"/>
                  <a:gd name="connsiteY122" fmla="*/ 521 h 10000"/>
                  <a:gd name="connsiteX123" fmla="*/ 4290 w 10000"/>
                  <a:gd name="connsiteY123" fmla="*/ 362 h 10000"/>
                  <a:gd name="connsiteX124" fmla="*/ 4490 w 10000"/>
                  <a:gd name="connsiteY124" fmla="*/ 236 h 10000"/>
                  <a:gd name="connsiteX125" fmla="*/ 4707 w 10000"/>
                  <a:gd name="connsiteY125" fmla="*/ 131 h 10000"/>
                  <a:gd name="connsiteX126" fmla="*/ 4925 w 10000"/>
                  <a:gd name="connsiteY126" fmla="*/ 59 h 10000"/>
                  <a:gd name="connsiteX127" fmla="*/ 5157 w 10000"/>
                  <a:gd name="connsiteY127" fmla="*/ 18 h 10000"/>
                  <a:gd name="connsiteX128" fmla="*/ 5389 w 10000"/>
                  <a:gd name="connsiteY128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5221 w 10000"/>
                  <a:gd name="connsiteY66" fmla="*/ 9968 h 10000"/>
                  <a:gd name="connsiteX67" fmla="*/ 4975 w 10000"/>
                  <a:gd name="connsiteY67" fmla="*/ 9928 h 10000"/>
                  <a:gd name="connsiteX68" fmla="*/ 4747 w 10000"/>
                  <a:gd name="connsiteY68" fmla="*/ 9873 h 10000"/>
                  <a:gd name="connsiteX69" fmla="*/ 4543 w 10000"/>
                  <a:gd name="connsiteY69" fmla="*/ 9801 h 10000"/>
                  <a:gd name="connsiteX70" fmla="*/ 4047 w 10000"/>
                  <a:gd name="connsiteY70" fmla="*/ 9497 h 10000"/>
                  <a:gd name="connsiteX71" fmla="*/ 3926 w 10000"/>
                  <a:gd name="connsiteY71" fmla="*/ 9366 h 10000"/>
                  <a:gd name="connsiteX72" fmla="*/ 3822 w 10000"/>
                  <a:gd name="connsiteY72" fmla="*/ 9216 h 10000"/>
                  <a:gd name="connsiteX73" fmla="*/ 3776 w 10000"/>
                  <a:gd name="connsiteY73" fmla="*/ 9112 h 10000"/>
                  <a:gd name="connsiteX74" fmla="*/ 3747 w 10000"/>
                  <a:gd name="connsiteY74" fmla="*/ 9008 h 10000"/>
                  <a:gd name="connsiteX75" fmla="*/ 3737 w 10000"/>
                  <a:gd name="connsiteY75" fmla="*/ 8895 h 10000"/>
                  <a:gd name="connsiteX76" fmla="*/ 3737 w 10000"/>
                  <a:gd name="connsiteY76" fmla="*/ 8451 h 10000"/>
                  <a:gd name="connsiteX77" fmla="*/ 2188 w 10000"/>
                  <a:gd name="connsiteY77" fmla="*/ 8451 h 10000"/>
                  <a:gd name="connsiteX78" fmla="*/ 1949 w 10000"/>
                  <a:gd name="connsiteY78" fmla="*/ 8433 h 10000"/>
                  <a:gd name="connsiteX79" fmla="*/ 1717 w 10000"/>
                  <a:gd name="connsiteY79" fmla="*/ 8383 h 10000"/>
                  <a:gd name="connsiteX80" fmla="*/ 1495 w 10000"/>
                  <a:gd name="connsiteY80" fmla="*/ 8306 h 10000"/>
                  <a:gd name="connsiteX81" fmla="*/ 1285 w 10000"/>
                  <a:gd name="connsiteY81" fmla="*/ 8202 h 10000"/>
                  <a:gd name="connsiteX82" fmla="*/ 1081 w 10000"/>
                  <a:gd name="connsiteY82" fmla="*/ 8071 h 10000"/>
                  <a:gd name="connsiteX83" fmla="*/ 896 w 10000"/>
                  <a:gd name="connsiteY83" fmla="*/ 7912 h 10000"/>
                  <a:gd name="connsiteX84" fmla="*/ 721 w 10000"/>
                  <a:gd name="connsiteY84" fmla="*/ 7731 h 10000"/>
                  <a:gd name="connsiteX85" fmla="*/ 564 w 10000"/>
                  <a:gd name="connsiteY85" fmla="*/ 7532 h 10000"/>
                  <a:gd name="connsiteX86" fmla="*/ 421 w 10000"/>
                  <a:gd name="connsiteY86" fmla="*/ 7310 h 10000"/>
                  <a:gd name="connsiteX87" fmla="*/ 296 w 10000"/>
                  <a:gd name="connsiteY87" fmla="*/ 7074 h 10000"/>
                  <a:gd name="connsiteX88" fmla="*/ 193 w 10000"/>
                  <a:gd name="connsiteY88" fmla="*/ 6816 h 10000"/>
                  <a:gd name="connsiteX89" fmla="*/ 111 w 10000"/>
                  <a:gd name="connsiteY89" fmla="*/ 6549 h 10000"/>
                  <a:gd name="connsiteX90" fmla="*/ 46 w 10000"/>
                  <a:gd name="connsiteY90" fmla="*/ 6264 h 10000"/>
                  <a:gd name="connsiteX91" fmla="*/ 11 w 10000"/>
                  <a:gd name="connsiteY91" fmla="*/ 5974 h 10000"/>
                  <a:gd name="connsiteX92" fmla="*/ 0 w 10000"/>
                  <a:gd name="connsiteY92" fmla="*/ 5675 h 10000"/>
                  <a:gd name="connsiteX93" fmla="*/ 7 w 10000"/>
                  <a:gd name="connsiteY93" fmla="*/ 5385 h 10000"/>
                  <a:gd name="connsiteX94" fmla="*/ 43 w 10000"/>
                  <a:gd name="connsiteY94" fmla="*/ 5104 h 10000"/>
                  <a:gd name="connsiteX95" fmla="*/ 96 w 10000"/>
                  <a:gd name="connsiteY95" fmla="*/ 4837 h 10000"/>
                  <a:gd name="connsiteX96" fmla="*/ 175 w 10000"/>
                  <a:gd name="connsiteY96" fmla="*/ 4579 h 10000"/>
                  <a:gd name="connsiteX97" fmla="*/ 271 w 10000"/>
                  <a:gd name="connsiteY97" fmla="*/ 4325 h 10000"/>
                  <a:gd name="connsiteX98" fmla="*/ 385 w 10000"/>
                  <a:gd name="connsiteY98" fmla="*/ 4099 h 10000"/>
                  <a:gd name="connsiteX99" fmla="*/ 517 w 10000"/>
                  <a:gd name="connsiteY99" fmla="*/ 3877 h 10000"/>
                  <a:gd name="connsiteX100" fmla="*/ 667 w 10000"/>
                  <a:gd name="connsiteY100" fmla="*/ 3673 h 10000"/>
                  <a:gd name="connsiteX101" fmla="*/ 828 w 10000"/>
                  <a:gd name="connsiteY101" fmla="*/ 3496 h 10000"/>
                  <a:gd name="connsiteX102" fmla="*/ 1003 w 10000"/>
                  <a:gd name="connsiteY102" fmla="*/ 3333 h 10000"/>
                  <a:gd name="connsiteX103" fmla="*/ 1196 w 10000"/>
                  <a:gd name="connsiteY103" fmla="*/ 3193 h 10000"/>
                  <a:gd name="connsiteX104" fmla="*/ 1395 w 10000"/>
                  <a:gd name="connsiteY104" fmla="*/ 3080 h 10000"/>
                  <a:gd name="connsiteX105" fmla="*/ 1431 w 10000"/>
                  <a:gd name="connsiteY105" fmla="*/ 2794 h 10000"/>
                  <a:gd name="connsiteX106" fmla="*/ 1488 w 10000"/>
                  <a:gd name="connsiteY106" fmla="*/ 2523 h 10000"/>
                  <a:gd name="connsiteX107" fmla="*/ 1570 w 10000"/>
                  <a:gd name="connsiteY107" fmla="*/ 2260 h 10000"/>
                  <a:gd name="connsiteX108" fmla="*/ 1670 w 10000"/>
                  <a:gd name="connsiteY108" fmla="*/ 2020 h 10000"/>
                  <a:gd name="connsiteX109" fmla="*/ 1795 w 10000"/>
                  <a:gd name="connsiteY109" fmla="*/ 1789 h 10000"/>
                  <a:gd name="connsiteX110" fmla="*/ 1938 w 10000"/>
                  <a:gd name="connsiteY110" fmla="*/ 1585 h 10000"/>
                  <a:gd name="connsiteX111" fmla="*/ 2095 w 10000"/>
                  <a:gd name="connsiteY111" fmla="*/ 1404 h 10000"/>
                  <a:gd name="connsiteX112" fmla="*/ 2270 w 10000"/>
                  <a:gd name="connsiteY112" fmla="*/ 1236 h 10000"/>
                  <a:gd name="connsiteX113" fmla="*/ 2459 w 10000"/>
                  <a:gd name="connsiteY113" fmla="*/ 1101 h 10000"/>
                  <a:gd name="connsiteX114" fmla="*/ 2655 w 10000"/>
                  <a:gd name="connsiteY114" fmla="*/ 987 h 10000"/>
                  <a:gd name="connsiteX115" fmla="*/ 2873 w 10000"/>
                  <a:gd name="connsiteY115" fmla="*/ 910 h 10000"/>
                  <a:gd name="connsiteX116" fmla="*/ 3094 w 10000"/>
                  <a:gd name="connsiteY116" fmla="*/ 856 h 10000"/>
                  <a:gd name="connsiteX117" fmla="*/ 3323 w 10000"/>
                  <a:gd name="connsiteY117" fmla="*/ 838 h 10000"/>
                  <a:gd name="connsiteX118" fmla="*/ 3537 w 10000"/>
                  <a:gd name="connsiteY118" fmla="*/ 856 h 10000"/>
                  <a:gd name="connsiteX119" fmla="*/ 3744 w 10000"/>
                  <a:gd name="connsiteY119" fmla="*/ 897 h 10000"/>
                  <a:gd name="connsiteX120" fmla="*/ 3911 w 10000"/>
                  <a:gd name="connsiteY120" fmla="*/ 697 h 10000"/>
                  <a:gd name="connsiteX121" fmla="*/ 4094 w 10000"/>
                  <a:gd name="connsiteY121" fmla="*/ 521 h 10000"/>
                  <a:gd name="connsiteX122" fmla="*/ 4290 w 10000"/>
                  <a:gd name="connsiteY122" fmla="*/ 362 h 10000"/>
                  <a:gd name="connsiteX123" fmla="*/ 4490 w 10000"/>
                  <a:gd name="connsiteY123" fmla="*/ 236 h 10000"/>
                  <a:gd name="connsiteX124" fmla="*/ 4707 w 10000"/>
                  <a:gd name="connsiteY124" fmla="*/ 131 h 10000"/>
                  <a:gd name="connsiteX125" fmla="*/ 4925 w 10000"/>
                  <a:gd name="connsiteY125" fmla="*/ 59 h 10000"/>
                  <a:gd name="connsiteX126" fmla="*/ 5157 w 10000"/>
                  <a:gd name="connsiteY126" fmla="*/ 18 h 10000"/>
                  <a:gd name="connsiteX127" fmla="*/ 5389 w 10000"/>
                  <a:gd name="connsiteY127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5221 w 10000"/>
                  <a:gd name="connsiteY66" fmla="*/ 9968 h 10000"/>
                  <a:gd name="connsiteX67" fmla="*/ 4975 w 10000"/>
                  <a:gd name="connsiteY67" fmla="*/ 9928 h 10000"/>
                  <a:gd name="connsiteX68" fmla="*/ 4543 w 10000"/>
                  <a:gd name="connsiteY68" fmla="*/ 9801 h 10000"/>
                  <a:gd name="connsiteX69" fmla="*/ 4047 w 10000"/>
                  <a:gd name="connsiteY69" fmla="*/ 9497 h 10000"/>
                  <a:gd name="connsiteX70" fmla="*/ 3926 w 10000"/>
                  <a:gd name="connsiteY70" fmla="*/ 9366 h 10000"/>
                  <a:gd name="connsiteX71" fmla="*/ 3822 w 10000"/>
                  <a:gd name="connsiteY71" fmla="*/ 9216 h 10000"/>
                  <a:gd name="connsiteX72" fmla="*/ 3776 w 10000"/>
                  <a:gd name="connsiteY72" fmla="*/ 9112 h 10000"/>
                  <a:gd name="connsiteX73" fmla="*/ 3747 w 10000"/>
                  <a:gd name="connsiteY73" fmla="*/ 9008 h 10000"/>
                  <a:gd name="connsiteX74" fmla="*/ 3737 w 10000"/>
                  <a:gd name="connsiteY74" fmla="*/ 8895 h 10000"/>
                  <a:gd name="connsiteX75" fmla="*/ 3737 w 10000"/>
                  <a:gd name="connsiteY75" fmla="*/ 8451 h 10000"/>
                  <a:gd name="connsiteX76" fmla="*/ 2188 w 10000"/>
                  <a:gd name="connsiteY76" fmla="*/ 8451 h 10000"/>
                  <a:gd name="connsiteX77" fmla="*/ 1949 w 10000"/>
                  <a:gd name="connsiteY77" fmla="*/ 8433 h 10000"/>
                  <a:gd name="connsiteX78" fmla="*/ 1717 w 10000"/>
                  <a:gd name="connsiteY78" fmla="*/ 8383 h 10000"/>
                  <a:gd name="connsiteX79" fmla="*/ 1495 w 10000"/>
                  <a:gd name="connsiteY79" fmla="*/ 8306 h 10000"/>
                  <a:gd name="connsiteX80" fmla="*/ 1285 w 10000"/>
                  <a:gd name="connsiteY80" fmla="*/ 8202 h 10000"/>
                  <a:gd name="connsiteX81" fmla="*/ 1081 w 10000"/>
                  <a:gd name="connsiteY81" fmla="*/ 8071 h 10000"/>
                  <a:gd name="connsiteX82" fmla="*/ 896 w 10000"/>
                  <a:gd name="connsiteY82" fmla="*/ 7912 h 10000"/>
                  <a:gd name="connsiteX83" fmla="*/ 721 w 10000"/>
                  <a:gd name="connsiteY83" fmla="*/ 7731 h 10000"/>
                  <a:gd name="connsiteX84" fmla="*/ 564 w 10000"/>
                  <a:gd name="connsiteY84" fmla="*/ 7532 h 10000"/>
                  <a:gd name="connsiteX85" fmla="*/ 421 w 10000"/>
                  <a:gd name="connsiteY85" fmla="*/ 7310 h 10000"/>
                  <a:gd name="connsiteX86" fmla="*/ 296 w 10000"/>
                  <a:gd name="connsiteY86" fmla="*/ 7074 h 10000"/>
                  <a:gd name="connsiteX87" fmla="*/ 193 w 10000"/>
                  <a:gd name="connsiteY87" fmla="*/ 6816 h 10000"/>
                  <a:gd name="connsiteX88" fmla="*/ 111 w 10000"/>
                  <a:gd name="connsiteY88" fmla="*/ 6549 h 10000"/>
                  <a:gd name="connsiteX89" fmla="*/ 46 w 10000"/>
                  <a:gd name="connsiteY89" fmla="*/ 6264 h 10000"/>
                  <a:gd name="connsiteX90" fmla="*/ 11 w 10000"/>
                  <a:gd name="connsiteY90" fmla="*/ 5974 h 10000"/>
                  <a:gd name="connsiteX91" fmla="*/ 0 w 10000"/>
                  <a:gd name="connsiteY91" fmla="*/ 5675 h 10000"/>
                  <a:gd name="connsiteX92" fmla="*/ 7 w 10000"/>
                  <a:gd name="connsiteY92" fmla="*/ 5385 h 10000"/>
                  <a:gd name="connsiteX93" fmla="*/ 43 w 10000"/>
                  <a:gd name="connsiteY93" fmla="*/ 5104 h 10000"/>
                  <a:gd name="connsiteX94" fmla="*/ 96 w 10000"/>
                  <a:gd name="connsiteY94" fmla="*/ 4837 h 10000"/>
                  <a:gd name="connsiteX95" fmla="*/ 175 w 10000"/>
                  <a:gd name="connsiteY95" fmla="*/ 4579 h 10000"/>
                  <a:gd name="connsiteX96" fmla="*/ 271 w 10000"/>
                  <a:gd name="connsiteY96" fmla="*/ 4325 h 10000"/>
                  <a:gd name="connsiteX97" fmla="*/ 385 w 10000"/>
                  <a:gd name="connsiteY97" fmla="*/ 4099 h 10000"/>
                  <a:gd name="connsiteX98" fmla="*/ 517 w 10000"/>
                  <a:gd name="connsiteY98" fmla="*/ 3877 h 10000"/>
                  <a:gd name="connsiteX99" fmla="*/ 667 w 10000"/>
                  <a:gd name="connsiteY99" fmla="*/ 3673 h 10000"/>
                  <a:gd name="connsiteX100" fmla="*/ 828 w 10000"/>
                  <a:gd name="connsiteY100" fmla="*/ 3496 h 10000"/>
                  <a:gd name="connsiteX101" fmla="*/ 1003 w 10000"/>
                  <a:gd name="connsiteY101" fmla="*/ 3333 h 10000"/>
                  <a:gd name="connsiteX102" fmla="*/ 1196 w 10000"/>
                  <a:gd name="connsiteY102" fmla="*/ 3193 h 10000"/>
                  <a:gd name="connsiteX103" fmla="*/ 1395 w 10000"/>
                  <a:gd name="connsiteY103" fmla="*/ 3080 h 10000"/>
                  <a:gd name="connsiteX104" fmla="*/ 1431 w 10000"/>
                  <a:gd name="connsiteY104" fmla="*/ 2794 h 10000"/>
                  <a:gd name="connsiteX105" fmla="*/ 1488 w 10000"/>
                  <a:gd name="connsiteY105" fmla="*/ 2523 h 10000"/>
                  <a:gd name="connsiteX106" fmla="*/ 1570 w 10000"/>
                  <a:gd name="connsiteY106" fmla="*/ 2260 h 10000"/>
                  <a:gd name="connsiteX107" fmla="*/ 1670 w 10000"/>
                  <a:gd name="connsiteY107" fmla="*/ 2020 h 10000"/>
                  <a:gd name="connsiteX108" fmla="*/ 1795 w 10000"/>
                  <a:gd name="connsiteY108" fmla="*/ 1789 h 10000"/>
                  <a:gd name="connsiteX109" fmla="*/ 1938 w 10000"/>
                  <a:gd name="connsiteY109" fmla="*/ 1585 h 10000"/>
                  <a:gd name="connsiteX110" fmla="*/ 2095 w 10000"/>
                  <a:gd name="connsiteY110" fmla="*/ 1404 h 10000"/>
                  <a:gd name="connsiteX111" fmla="*/ 2270 w 10000"/>
                  <a:gd name="connsiteY111" fmla="*/ 1236 h 10000"/>
                  <a:gd name="connsiteX112" fmla="*/ 2459 w 10000"/>
                  <a:gd name="connsiteY112" fmla="*/ 1101 h 10000"/>
                  <a:gd name="connsiteX113" fmla="*/ 2655 w 10000"/>
                  <a:gd name="connsiteY113" fmla="*/ 987 h 10000"/>
                  <a:gd name="connsiteX114" fmla="*/ 2873 w 10000"/>
                  <a:gd name="connsiteY114" fmla="*/ 910 h 10000"/>
                  <a:gd name="connsiteX115" fmla="*/ 3094 w 10000"/>
                  <a:gd name="connsiteY115" fmla="*/ 856 h 10000"/>
                  <a:gd name="connsiteX116" fmla="*/ 3323 w 10000"/>
                  <a:gd name="connsiteY116" fmla="*/ 838 h 10000"/>
                  <a:gd name="connsiteX117" fmla="*/ 3537 w 10000"/>
                  <a:gd name="connsiteY117" fmla="*/ 856 h 10000"/>
                  <a:gd name="connsiteX118" fmla="*/ 3744 w 10000"/>
                  <a:gd name="connsiteY118" fmla="*/ 897 h 10000"/>
                  <a:gd name="connsiteX119" fmla="*/ 3911 w 10000"/>
                  <a:gd name="connsiteY119" fmla="*/ 697 h 10000"/>
                  <a:gd name="connsiteX120" fmla="*/ 4094 w 10000"/>
                  <a:gd name="connsiteY120" fmla="*/ 521 h 10000"/>
                  <a:gd name="connsiteX121" fmla="*/ 4290 w 10000"/>
                  <a:gd name="connsiteY121" fmla="*/ 362 h 10000"/>
                  <a:gd name="connsiteX122" fmla="*/ 4490 w 10000"/>
                  <a:gd name="connsiteY122" fmla="*/ 236 h 10000"/>
                  <a:gd name="connsiteX123" fmla="*/ 4707 w 10000"/>
                  <a:gd name="connsiteY123" fmla="*/ 131 h 10000"/>
                  <a:gd name="connsiteX124" fmla="*/ 4925 w 10000"/>
                  <a:gd name="connsiteY124" fmla="*/ 59 h 10000"/>
                  <a:gd name="connsiteX125" fmla="*/ 5157 w 10000"/>
                  <a:gd name="connsiteY125" fmla="*/ 18 h 10000"/>
                  <a:gd name="connsiteX126" fmla="*/ 5389 w 10000"/>
                  <a:gd name="connsiteY126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5221 w 10000"/>
                  <a:gd name="connsiteY66" fmla="*/ 9968 h 10000"/>
                  <a:gd name="connsiteX67" fmla="*/ 4975 w 10000"/>
                  <a:gd name="connsiteY67" fmla="*/ 9928 h 10000"/>
                  <a:gd name="connsiteX68" fmla="*/ 4543 w 10000"/>
                  <a:gd name="connsiteY68" fmla="*/ 9801 h 10000"/>
                  <a:gd name="connsiteX69" fmla="*/ 4047 w 10000"/>
                  <a:gd name="connsiteY69" fmla="*/ 9497 h 10000"/>
                  <a:gd name="connsiteX70" fmla="*/ 3822 w 10000"/>
                  <a:gd name="connsiteY70" fmla="*/ 9216 h 10000"/>
                  <a:gd name="connsiteX71" fmla="*/ 3776 w 10000"/>
                  <a:gd name="connsiteY71" fmla="*/ 9112 h 10000"/>
                  <a:gd name="connsiteX72" fmla="*/ 3747 w 10000"/>
                  <a:gd name="connsiteY72" fmla="*/ 9008 h 10000"/>
                  <a:gd name="connsiteX73" fmla="*/ 3737 w 10000"/>
                  <a:gd name="connsiteY73" fmla="*/ 8895 h 10000"/>
                  <a:gd name="connsiteX74" fmla="*/ 3737 w 10000"/>
                  <a:gd name="connsiteY74" fmla="*/ 8451 h 10000"/>
                  <a:gd name="connsiteX75" fmla="*/ 2188 w 10000"/>
                  <a:gd name="connsiteY75" fmla="*/ 8451 h 10000"/>
                  <a:gd name="connsiteX76" fmla="*/ 1949 w 10000"/>
                  <a:gd name="connsiteY76" fmla="*/ 8433 h 10000"/>
                  <a:gd name="connsiteX77" fmla="*/ 1717 w 10000"/>
                  <a:gd name="connsiteY77" fmla="*/ 8383 h 10000"/>
                  <a:gd name="connsiteX78" fmla="*/ 1495 w 10000"/>
                  <a:gd name="connsiteY78" fmla="*/ 8306 h 10000"/>
                  <a:gd name="connsiteX79" fmla="*/ 1285 w 10000"/>
                  <a:gd name="connsiteY79" fmla="*/ 8202 h 10000"/>
                  <a:gd name="connsiteX80" fmla="*/ 1081 w 10000"/>
                  <a:gd name="connsiteY80" fmla="*/ 8071 h 10000"/>
                  <a:gd name="connsiteX81" fmla="*/ 896 w 10000"/>
                  <a:gd name="connsiteY81" fmla="*/ 7912 h 10000"/>
                  <a:gd name="connsiteX82" fmla="*/ 721 w 10000"/>
                  <a:gd name="connsiteY82" fmla="*/ 7731 h 10000"/>
                  <a:gd name="connsiteX83" fmla="*/ 564 w 10000"/>
                  <a:gd name="connsiteY83" fmla="*/ 7532 h 10000"/>
                  <a:gd name="connsiteX84" fmla="*/ 421 w 10000"/>
                  <a:gd name="connsiteY84" fmla="*/ 7310 h 10000"/>
                  <a:gd name="connsiteX85" fmla="*/ 296 w 10000"/>
                  <a:gd name="connsiteY85" fmla="*/ 7074 h 10000"/>
                  <a:gd name="connsiteX86" fmla="*/ 193 w 10000"/>
                  <a:gd name="connsiteY86" fmla="*/ 6816 h 10000"/>
                  <a:gd name="connsiteX87" fmla="*/ 111 w 10000"/>
                  <a:gd name="connsiteY87" fmla="*/ 6549 h 10000"/>
                  <a:gd name="connsiteX88" fmla="*/ 46 w 10000"/>
                  <a:gd name="connsiteY88" fmla="*/ 6264 h 10000"/>
                  <a:gd name="connsiteX89" fmla="*/ 11 w 10000"/>
                  <a:gd name="connsiteY89" fmla="*/ 5974 h 10000"/>
                  <a:gd name="connsiteX90" fmla="*/ 0 w 10000"/>
                  <a:gd name="connsiteY90" fmla="*/ 5675 h 10000"/>
                  <a:gd name="connsiteX91" fmla="*/ 7 w 10000"/>
                  <a:gd name="connsiteY91" fmla="*/ 5385 h 10000"/>
                  <a:gd name="connsiteX92" fmla="*/ 43 w 10000"/>
                  <a:gd name="connsiteY92" fmla="*/ 5104 h 10000"/>
                  <a:gd name="connsiteX93" fmla="*/ 96 w 10000"/>
                  <a:gd name="connsiteY93" fmla="*/ 4837 h 10000"/>
                  <a:gd name="connsiteX94" fmla="*/ 175 w 10000"/>
                  <a:gd name="connsiteY94" fmla="*/ 4579 h 10000"/>
                  <a:gd name="connsiteX95" fmla="*/ 271 w 10000"/>
                  <a:gd name="connsiteY95" fmla="*/ 4325 h 10000"/>
                  <a:gd name="connsiteX96" fmla="*/ 385 w 10000"/>
                  <a:gd name="connsiteY96" fmla="*/ 4099 h 10000"/>
                  <a:gd name="connsiteX97" fmla="*/ 517 w 10000"/>
                  <a:gd name="connsiteY97" fmla="*/ 3877 h 10000"/>
                  <a:gd name="connsiteX98" fmla="*/ 667 w 10000"/>
                  <a:gd name="connsiteY98" fmla="*/ 3673 h 10000"/>
                  <a:gd name="connsiteX99" fmla="*/ 828 w 10000"/>
                  <a:gd name="connsiteY99" fmla="*/ 3496 h 10000"/>
                  <a:gd name="connsiteX100" fmla="*/ 1003 w 10000"/>
                  <a:gd name="connsiteY100" fmla="*/ 3333 h 10000"/>
                  <a:gd name="connsiteX101" fmla="*/ 1196 w 10000"/>
                  <a:gd name="connsiteY101" fmla="*/ 3193 h 10000"/>
                  <a:gd name="connsiteX102" fmla="*/ 1395 w 10000"/>
                  <a:gd name="connsiteY102" fmla="*/ 3080 h 10000"/>
                  <a:gd name="connsiteX103" fmla="*/ 1431 w 10000"/>
                  <a:gd name="connsiteY103" fmla="*/ 2794 h 10000"/>
                  <a:gd name="connsiteX104" fmla="*/ 1488 w 10000"/>
                  <a:gd name="connsiteY104" fmla="*/ 2523 h 10000"/>
                  <a:gd name="connsiteX105" fmla="*/ 1570 w 10000"/>
                  <a:gd name="connsiteY105" fmla="*/ 2260 h 10000"/>
                  <a:gd name="connsiteX106" fmla="*/ 1670 w 10000"/>
                  <a:gd name="connsiteY106" fmla="*/ 2020 h 10000"/>
                  <a:gd name="connsiteX107" fmla="*/ 1795 w 10000"/>
                  <a:gd name="connsiteY107" fmla="*/ 1789 h 10000"/>
                  <a:gd name="connsiteX108" fmla="*/ 1938 w 10000"/>
                  <a:gd name="connsiteY108" fmla="*/ 1585 h 10000"/>
                  <a:gd name="connsiteX109" fmla="*/ 2095 w 10000"/>
                  <a:gd name="connsiteY109" fmla="*/ 1404 h 10000"/>
                  <a:gd name="connsiteX110" fmla="*/ 2270 w 10000"/>
                  <a:gd name="connsiteY110" fmla="*/ 1236 h 10000"/>
                  <a:gd name="connsiteX111" fmla="*/ 2459 w 10000"/>
                  <a:gd name="connsiteY111" fmla="*/ 1101 h 10000"/>
                  <a:gd name="connsiteX112" fmla="*/ 2655 w 10000"/>
                  <a:gd name="connsiteY112" fmla="*/ 987 h 10000"/>
                  <a:gd name="connsiteX113" fmla="*/ 2873 w 10000"/>
                  <a:gd name="connsiteY113" fmla="*/ 910 h 10000"/>
                  <a:gd name="connsiteX114" fmla="*/ 3094 w 10000"/>
                  <a:gd name="connsiteY114" fmla="*/ 856 h 10000"/>
                  <a:gd name="connsiteX115" fmla="*/ 3323 w 10000"/>
                  <a:gd name="connsiteY115" fmla="*/ 838 h 10000"/>
                  <a:gd name="connsiteX116" fmla="*/ 3537 w 10000"/>
                  <a:gd name="connsiteY116" fmla="*/ 856 h 10000"/>
                  <a:gd name="connsiteX117" fmla="*/ 3744 w 10000"/>
                  <a:gd name="connsiteY117" fmla="*/ 897 h 10000"/>
                  <a:gd name="connsiteX118" fmla="*/ 3911 w 10000"/>
                  <a:gd name="connsiteY118" fmla="*/ 697 h 10000"/>
                  <a:gd name="connsiteX119" fmla="*/ 4094 w 10000"/>
                  <a:gd name="connsiteY119" fmla="*/ 521 h 10000"/>
                  <a:gd name="connsiteX120" fmla="*/ 4290 w 10000"/>
                  <a:gd name="connsiteY120" fmla="*/ 362 h 10000"/>
                  <a:gd name="connsiteX121" fmla="*/ 4490 w 10000"/>
                  <a:gd name="connsiteY121" fmla="*/ 236 h 10000"/>
                  <a:gd name="connsiteX122" fmla="*/ 4707 w 10000"/>
                  <a:gd name="connsiteY122" fmla="*/ 131 h 10000"/>
                  <a:gd name="connsiteX123" fmla="*/ 4925 w 10000"/>
                  <a:gd name="connsiteY123" fmla="*/ 59 h 10000"/>
                  <a:gd name="connsiteX124" fmla="*/ 5157 w 10000"/>
                  <a:gd name="connsiteY124" fmla="*/ 18 h 10000"/>
                  <a:gd name="connsiteX125" fmla="*/ 5389 w 10000"/>
                  <a:gd name="connsiteY125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5221 w 10000"/>
                  <a:gd name="connsiteY66" fmla="*/ 9968 h 10000"/>
                  <a:gd name="connsiteX67" fmla="*/ 4975 w 10000"/>
                  <a:gd name="connsiteY67" fmla="*/ 9928 h 10000"/>
                  <a:gd name="connsiteX68" fmla="*/ 4543 w 10000"/>
                  <a:gd name="connsiteY68" fmla="*/ 9801 h 10000"/>
                  <a:gd name="connsiteX69" fmla="*/ 3822 w 10000"/>
                  <a:gd name="connsiteY69" fmla="*/ 9216 h 10000"/>
                  <a:gd name="connsiteX70" fmla="*/ 3776 w 10000"/>
                  <a:gd name="connsiteY70" fmla="*/ 9112 h 10000"/>
                  <a:gd name="connsiteX71" fmla="*/ 3747 w 10000"/>
                  <a:gd name="connsiteY71" fmla="*/ 9008 h 10000"/>
                  <a:gd name="connsiteX72" fmla="*/ 3737 w 10000"/>
                  <a:gd name="connsiteY72" fmla="*/ 8895 h 10000"/>
                  <a:gd name="connsiteX73" fmla="*/ 3737 w 10000"/>
                  <a:gd name="connsiteY73" fmla="*/ 8451 h 10000"/>
                  <a:gd name="connsiteX74" fmla="*/ 2188 w 10000"/>
                  <a:gd name="connsiteY74" fmla="*/ 8451 h 10000"/>
                  <a:gd name="connsiteX75" fmla="*/ 1949 w 10000"/>
                  <a:gd name="connsiteY75" fmla="*/ 8433 h 10000"/>
                  <a:gd name="connsiteX76" fmla="*/ 1717 w 10000"/>
                  <a:gd name="connsiteY76" fmla="*/ 8383 h 10000"/>
                  <a:gd name="connsiteX77" fmla="*/ 1495 w 10000"/>
                  <a:gd name="connsiteY77" fmla="*/ 8306 h 10000"/>
                  <a:gd name="connsiteX78" fmla="*/ 1285 w 10000"/>
                  <a:gd name="connsiteY78" fmla="*/ 8202 h 10000"/>
                  <a:gd name="connsiteX79" fmla="*/ 1081 w 10000"/>
                  <a:gd name="connsiteY79" fmla="*/ 8071 h 10000"/>
                  <a:gd name="connsiteX80" fmla="*/ 896 w 10000"/>
                  <a:gd name="connsiteY80" fmla="*/ 7912 h 10000"/>
                  <a:gd name="connsiteX81" fmla="*/ 721 w 10000"/>
                  <a:gd name="connsiteY81" fmla="*/ 7731 h 10000"/>
                  <a:gd name="connsiteX82" fmla="*/ 564 w 10000"/>
                  <a:gd name="connsiteY82" fmla="*/ 7532 h 10000"/>
                  <a:gd name="connsiteX83" fmla="*/ 421 w 10000"/>
                  <a:gd name="connsiteY83" fmla="*/ 7310 h 10000"/>
                  <a:gd name="connsiteX84" fmla="*/ 296 w 10000"/>
                  <a:gd name="connsiteY84" fmla="*/ 7074 h 10000"/>
                  <a:gd name="connsiteX85" fmla="*/ 193 w 10000"/>
                  <a:gd name="connsiteY85" fmla="*/ 6816 h 10000"/>
                  <a:gd name="connsiteX86" fmla="*/ 111 w 10000"/>
                  <a:gd name="connsiteY86" fmla="*/ 6549 h 10000"/>
                  <a:gd name="connsiteX87" fmla="*/ 46 w 10000"/>
                  <a:gd name="connsiteY87" fmla="*/ 6264 h 10000"/>
                  <a:gd name="connsiteX88" fmla="*/ 11 w 10000"/>
                  <a:gd name="connsiteY88" fmla="*/ 5974 h 10000"/>
                  <a:gd name="connsiteX89" fmla="*/ 0 w 10000"/>
                  <a:gd name="connsiteY89" fmla="*/ 5675 h 10000"/>
                  <a:gd name="connsiteX90" fmla="*/ 7 w 10000"/>
                  <a:gd name="connsiteY90" fmla="*/ 5385 h 10000"/>
                  <a:gd name="connsiteX91" fmla="*/ 43 w 10000"/>
                  <a:gd name="connsiteY91" fmla="*/ 5104 h 10000"/>
                  <a:gd name="connsiteX92" fmla="*/ 96 w 10000"/>
                  <a:gd name="connsiteY92" fmla="*/ 4837 h 10000"/>
                  <a:gd name="connsiteX93" fmla="*/ 175 w 10000"/>
                  <a:gd name="connsiteY93" fmla="*/ 4579 h 10000"/>
                  <a:gd name="connsiteX94" fmla="*/ 271 w 10000"/>
                  <a:gd name="connsiteY94" fmla="*/ 4325 h 10000"/>
                  <a:gd name="connsiteX95" fmla="*/ 385 w 10000"/>
                  <a:gd name="connsiteY95" fmla="*/ 4099 h 10000"/>
                  <a:gd name="connsiteX96" fmla="*/ 517 w 10000"/>
                  <a:gd name="connsiteY96" fmla="*/ 3877 h 10000"/>
                  <a:gd name="connsiteX97" fmla="*/ 667 w 10000"/>
                  <a:gd name="connsiteY97" fmla="*/ 3673 h 10000"/>
                  <a:gd name="connsiteX98" fmla="*/ 828 w 10000"/>
                  <a:gd name="connsiteY98" fmla="*/ 3496 h 10000"/>
                  <a:gd name="connsiteX99" fmla="*/ 1003 w 10000"/>
                  <a:gd name="connsiteY99" fmla="*/ 3333 h 10000"/>
                  <a:gd name="connsiteX100" fmla="*/ 1196 w 10000"/>
                  <a:gd name="connsiteY100" fmla="*/ 3193 h 10000"/>
                  <a:gd name="connsiteX101" fmla="*/ 1395 w 10000"/>
                  <a:gd name="connsiteY101" fmla="*/ 3080 h 10000"/>
                  <a:gd name="connsiteX102" fmla="*/ 1431 w 10000"/>
                  <a:gd name="connsiteY102" fmla="*/ 2794 h 10000"/>
                  <a:gd name="connsiteX103" fmla="*/ 1488 w 10000"/>
                  <a:gd name="connsiteY103" fmla="*/ 2523 h 10000"/>
                  <a:gd name="connsiteX104" fmla="*/ 1570 w 10000"/>
                  <a:gd name="connsiteY104" fmla="*/ 2260 h 10000"/>
                  <a:gd name="connsiteX105" fmla="*/ 1670 w 10000"/>
                  <a:gd name="connsiteY105" fmla="*/ 2020 h 10000"/>
                  <a:gd name="connsiteX106" fmla="*/ 1795 w 10000"/>
                  <a:gd name="connsiteY106" fmla="*/ 1789 h 10000"/>
                  <a:gd name="connsiteX107" fmla="*/ 1938 w 10000"/>
                  <a:gd name="connsiteY107" fmla="*/ 1585 h 10000"/>
                  <a:gd name="connsiteX108" fmla="*/ 2095 w 10000"/>
                  <a:gd name="connsiteY108" fmla="*/ 1404 h 10000"/>
                  <a:gd name="connsiteX109" fmla="*/ 2270 w 10000"/>
                  <a:gd name="connsiteY109" fmla="*/ 1236 h 10000"/>
                  <a:gd name="connsiteX110" fmla="*/ 2459 w 10000"/>
                  <a:gd name="connsiteY110" fmla="*/ 1101 h 10000"/>
                  <a:gd name="connsiteX111" fmla="*/ 2655 w 10000"/>
                  <a:gd name="connsiteY111" fmla="*/ 987 h 10000"/>
                  <a:gd name="connsiteX112" fmla="*/ 2873 w 10000"/>
                  <a:gd name="connsiteY112" fmla="*/ 910 h 10000"/>
                  <a:gd name="connsiteX113" fmla="*/ 3094 w 10000"/>
                  <a:gd name="connsiteY113" fmla="*/ 856 h 10000"/>
                  <a:gd name="connsiteX114" fmla="*/ 3323 w 10000"/>
                  <a:gd name="connsiteY114" fmla="*/ 838 h 10000"/>
                  <a:gd name="connsiteX115" fmla="*/ 3537 w 10000"/>
                  <a:gd name="connsiteY115" fmla="*/ 856 h 10000"/>
                  <a:gd name="connsiteX116" fmla="*/ 3744 w 10000"/>
                  <a:gd name="connsiteY116" fmla="*/ 897 h 10000"/>
                  <a:gd name="connsiteX117" fmla="*/ 3911 w 10000"/>
                  <a:gd name="connsiteY117" fmla="*/ 697 h 10000"/>
                  <a:gd name="connsiteX118" fmla="*/ 4094 w 10000"/>
                  <a:gd name="connsiteY118" fmla="*/ 521 h 10000"/>
                  <a:gd name="connsiteX119" fmla="*/ 4290 w 10000"/>
                  <a:gd name="connsiteY119" fmla="*/ 362 h 10000"/>
                  <a:gd name="connsiteX120" fmla="*/ 4490 w 10000"/>
                  <a:gd name="connsiteY120" fmla="*/ 236 h 10000"/>
                  <a:gd name="connsiteX121" fmla="*/ 4707 w 10000"/>
                  <a:gd name="connsiteY121" fmla="*/ 131 h 10000"/>
                  <a:gd name="connsiteX122" fmla="*/ 4925 w 10000"/>
                  <a:gd name="connsiteY122" fmla="*/ 59 h 10000"/>
                  <a:gd name="connsiteX123" fmla="*/ 5157 w 10000"/>
                  <a:gd name="connsiteY123" fmla="*/ 18 h 10000"/>
                  <a:gd name="connsiteX124" fmla="*/ 5389 w 10000"/>
                  <a:gd name="connsiteY124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5221 w 10000"/>
                  <a:gd name="connsiteY66" fmla="*/ 9968 h 10000"/>
                  <a:gd name="connsiteX67" fmla="*/ 4975 w 10000"/>
                  <a:gd name="connsiteY67" fmla="*/ 9928 h 10000"/>
                  <a:gd name="connsiteX68" fmla="*/ 4543 w 10000"/>
                  <a:gd name="connsiteY68" fmla="*/ 9801 h 10000"/>
                  <a:gd name="connsiteX69" fmla="*/ 3776 w 10000"/>
                  <a:gd name="connsiteY69" fmla="*/ 9112 h 10000"/>
                  <a:gd name="connsiteX70" fmla="*/ 3747 w 10000"/>
                  <a:gd name="connsiteY70" fmla="*/ 9008 h 10000"/>
                  <a:gd name="connsiteX71" fmla="*/ 3737 w 10000"/>
                  <a:gd name="connsiteY71" fmla="*/ 8895 h 10000"/>
                  <a:gd name="connsiteX72" fmla="*/ 3737 w 10000"/>
                  <a:gd name="connsiteY72" fmla="*/ 8451 h 10000"/>
                  <a:gd name="connsiteX73" fmla="*/ 2188 w 10000"/>
                  <a:gd name="connsiteY73" fmla="*/ 8451 h 10000"/>
                  <a:gd name="connsiteX74" fmla="*/ 1949 w 10000"/>
                  <a:gd name="connsiteY74" fmla="*/ 8433 h 10000"/>
                  <a:gd name="connsiteX75" fmla="*/ 1717 w 10000"/>
                  <a:gd name="connsiteY75" fmla="*/ 8383 h 10000"/>
                  <a:gd name="connsiteX76" fmla="*/ 1495 w 10000"/>
                  <a:gd name="connsiteY76" fmla="*/ 8306 h 10000"/>
                  <a:gd name="connsiteX77" fmla="*/ 1285 w 10000"/>
                  <a:gd name="connsiteY77" fmla="*/ 8202 h 10000"/>
                  <a:gd name="connsiteX78" fmla="*/ 1081 w 10000"/>
                  <a:gd name="connsiteY78" fmla="*/ 8071 h 10000"/>
                  <a:gd name="connsiteX79" fmla="*/ 896 w 10000"/>
                  <a:gd name="connsiteY79" fmla="*/ 7912 h 10000"/>
                  <a:gd name="connsiteX80" fmla="*/ 721 w 10000"/>
                  <a:gd name="connsiteY80" fmla="*/ 7731 h 10000"/>
                  <a:gd name="connsiteX81" fmla="*/ 564 w 10000"/>
                  <a:gd name="connsiteY81" fmla="*/ 7532 h 10000"/>
                  <a:gd name="connsiteX82" fmla="*/ 421 w 10000"/>
                  <a:gd name="connsiteY82" fmla="*/ 7310 h 10000"/>
                  <a:gd name="connsiteX83" fmla="*/ 296 w 10000"/>
                  <a:gd name="connsiteY83" fmla="*/ 7074 h 10000"/>
                  <a:gd name="connsiteX84" fmla="*/ 193 w 10000"/>
                  <a:gd name="connsiteY84" fmla="*/ 6816 h 10000"/>
                  <a:gd name="connsiteX85" fmla="*/ 111 w 10000"/>
                  <a:gd name="connsiteY85" fmla="*/ 6549 h 10000"/>
                  <a:gd name="connsiteX86" fmla="*/ 46 w 10000"/>
                  <a:gd name="connsiteY86" fmla="*/ 6264 h 10000"/>
                  <a:gd name="connsiteX87" fmla="*/ 11 w 10000"/>
                  <a:gd name="connsiteY87" fmla="*/ 5974 h 10000"/>
                  <a:gd name="connsiteX88" fmla="*/ 0 w 10000"/>
                  <a:gd name="connsiteY88" fmla="*/ 5675 h 10000"/>
                  <a:gd name="connsiteX89" fmla="*/ 7 w 10000"/>
                  <a:gd name="connsiteY89" fmla="*/ 5385 h 10000"/>
                  <a:gd name="connsiteX90" fmla="*/ 43 w 10000"/>
                  <a:gd name="connsiteY90" fmla="*/ 5104 h 10000"/>
                  <a:gd name="connsiteX91" fmla="*/ 96 w 10000"/>
                  <a:gd name="connsiteY91" fmla="*/ 4837 h 10000"/>
                  <a:gd name="connsiteX92" fmla="*/ 175 w 10000"/>
                  <a:gd name="connsiteY92" fmla="*/ 4579 h 10000"/>
                  <a:gd name="connsiteX93" fmla="*/ 271 w 10000"/>
                  <a:gd name="connsiteY93" fmla="*/ 4325 h 10000"/>
                  <a:gd name="connsiteX94" fmla="*/ 385 w 10000"/>
                  <a:gd name="connsiteY94" fmla="*/ 4099 h 10000"/>
                  <a:gd name="connsiteX95" fmla="*/ 517 w 10000"/>
                  <a:gd name="connsiteY95" fmla="*/ 3877 h 10000"/>
                  <a:gd name="connsiteX96" fmla="*/ 667 w 10000"/>
                  <a:gd name="connsiteY96" fmla="*/ 3673 h 10000"/>
                  <a:gd name="connsiteX97" fmla="*/ 828 w 10000"/>
                  <a:gd name="connsiteY97" fmla="*/ 3496 h 10000"/>
                  <a:gd name="connsiteX98" fmla="*/ 1003 w 10000"/>
                  <a:gd name="connsiteY98" fmla="*/ 3333 h 10000"/>
                  <a:gd name="connsiteX99" fmla="*/ 1196 w 10000"/>
                  <a:gd name="connsiteY99" fmla="*/ 3193 h 10000"/>
                  <a:gd name="connsiteX100" fmla="*/ 1395 w 10000"/>
                  <a:gd name="connsiteY100" fmla="*/ 3080 h 10000"/>
                  <a:gd name="connsiteX101" fmla="*/ 1431 w 10000"/>
                  <a:gd name="connsiteY101" fmla="*/ 2794 h 10000"/>
                  <a:gd name="connsiteX102" fmla="*/ 1488 w 10000"/>
                  <a:gd name="connsiteY102" fmla="*/ 2523 h 10000"/>
                  <a:gd name="connsiteX103" fmla="*/ 1570 w 10000"/>
                  <a:gd name="connsiteY103" fmla="*/ 2260 h 10000"/>
                  <a:gd name="connsiteX104" fmla="*/ 1670 w 10000"/>
                  <a:gd name="connsiteY104" fmla="*/ 2020 h 10000"/>
                  <a:gd name="connsiteX105" fmla="*/ 1795 w 10000"/>
                  <a:gd name="connsiteY105" fmla="*/ 1789 h 10000"/>
                  <a:gd name="connsiteX106" fmla="*/ 1938 w 10000"/>
                  <a:gd name="connsiteY106" fmla="*/ 1585 h 10000"/>
                  <a:gd name="connsiteX107" fmla="*/ 2095 w 10000"/>
                  <a:gd name="connsiteY107" fmla="*/ 1404 h 10000"/>
                  <a:gd name="connsiteX108" fmla="*/ 2270 w 10000"/>
                  <a:gd name="connsiteY108" fmla="*/ 1236 h 10000"/>
                  <a:gd name="connsiteX109" fmla="*/ 2459 w 10000"/>
                  <a:gd name="connsiteY109" fmla="*/ 1101 h 10000"/>
                  <a:gd name="connsiteX110" fmla="*/ 2655 w 10000"/>
                  <a:gd name="connsiteY110" fmla="*/ 987 h 10000"/>
                  <a:gd name="connsiteX111" fmla="*/ 2873 w 10000"/>
                  <a:gd name="connsiteY111" fmla="*/ 910 h 10000"/>
                  <a:gd name="connsiteX112" fmla="*/ 3094 w 10000"/>
                  <a:gd name="connsiteY112" fmla="*/ 856 h 10000"/>
                  <a:gd name="connsiteX113" fmla="*/ 3323 w 10000"/>
                  <a:gd name="connsiteY113" fmla="*/ 838 h 10000"/>
                  <a:gd name="connsiteX114" fmla="*/ 3537 w 10000"/>
                  <a:gd name="connsiteY114" fmla="*/ 856 h 10000"/>
                  <a:gd name="connsiteX115" fmla="*/ 3744 w 10000"/>
                  <a:gd name="connsiteY115" fmla="*/ 897 h 10000"/>
                  <a:gd name="connsiteX116" fmla="*/ 3911 w 10000"/>
                  <a:gd name="connsiteY116" fmla="*/ 697 h 10000"/>
                  <a:gd name="connsiteX117" fmla="*/ 4094 w 10000"/>
                  <a:gd name="connsiteY117" fmla="*/ 521 h 10000"/>
                  <a:gd name="connsiteX118" fmla="*/ 4290 w 10000"/>
                  <a:gd name="connsiteY118" fmla="*/ 362 h 10000"/>
                  <a:gd name="connsiteX119" fmla="*/ 4490 w 10000"/>
                  <a:gd name="connsiteY119" fmla="*/ 236 h 10000"/>
                  <a:gd name="connsiteX120" fmla="*/ 4707 w 10000"/>
                  <a:gd name="connsiteY120" fmla="*/ 131 h 10000"/>
                  <a:gd name="connsiteX121" fmla="*/ 4925 w 10000"/>
                  <a:gd name="connsiteY121" fmla="*/ 59 h 10000"/>
                  <a:gd name="connsiteX122" fmla="*/ 5157 w 10000"/>
                  <a:gd name="connsiteY122" fmla="*/ 18 h 10000"/>
                  <a:gd name="connsiteX123" fmla="*/ 5389 w 10000"/>
                  <a:gd name="connsiteY123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5221 w 10000"/>
                  <a:gd name="connsiteY66" fmla="*/ 9968 h 10000"/>
                  <a:gd name="connsiteX67" fmla="*/ 4975 w 10000"/>
                  <a:gd name="connsiteY67" fmla="*/ 9928 h 10000"/>
                  <a:gd name="connsiteX68" fmla="*/ 4543 w 10000"/>
                  <a:gd name="connsiteY68" fmla="*/ 9801 h 10000"/>
                  <a:gd name="connsiteX69" fmla="*/ 3776 w 10000"/>
                  <a:gd name="connsiteY69" fmla="*/ 9112 h 10000"/>
                  <a:gd name="connsiteX70" fmla="*/ 3747 w 10000"/>
                  <a:gd name="connsiteY70" fmla="*/ 9008 h 10000"/>
                  <a:gd name="connsiteX71" fmla="*/ 3737 w 10000"/>
                  <a:gd name="connsiteY71" fmla="*/ 8451 h 10000"/>
                  <a:gd name="connsiteX72" fmla="*/ 2188 w 10000"/>
                  <a:gd name="connsiteY72" fmla="*/ 8451 h 10000"/>
                  <a:gd name="connsiteX73" fmla="*/ 1949 w 10000"/>
                  <a:gd name="connsiteY73" fmla="*/ 8433 h 10000"/>
                  <a:gd name="connsiteX74" fmla="*/ 1717 w 10000"/>
                  <a:gd name="connsiteY74" fmla="*/ 8383 h 10000"/>
                  <a:gd name="connsiteX75" fmla="*/ 1495 w 10000"/>
                  <a:gd name="connsiteY75" fmla="*/ 8306 h 10000"/>
                  <a:gd name="connsiteX76" fmla="*/ 1285 w 10000"/>
                  <a:gd name="connsiteY76" fmla="*/ 8202 h 10000"/>
                  <a:gd name="connsiteX77" fmla="*/ 1081 w 10000"/>
                  <a:gd name="connsiteY77" fmla="*/ 8071 h 10000"/>
                  <a:gd name="connsiteX78" fmla="*/ 896 w 10000"/>
                  <a:gd name="connsiteY78" fmla="*/ 7912 h 10000"/>
                  <a:gd name="connsiteX79" fmla="*/ 721 w 10000"/>
                  <a:gd name="connsiteY79" fmla="*/ 7731 h 10000"/>
                  <a:gd name="connsiteX80" fmla="*/ 564 w 10000"/>
                  <a:gd name="connsiteY80" fmla="*/ 7532 h 10000"/>
                  <a:gd name="connsiteX81" fmla="*/ 421 w 10000"/>
                  <a:gd name="connsiteY81" fmla="*/ 7310 h 10000"/>
                  <a:gd name="connsiteX82" fmla="*/ 296 w 10000"/>
                  <a:gd name="connsiteY82" fmla="*/ 7074 h 10000"/>
                  <a:gd name="connsiteX83" fmla="*/ 193 w 10000"/>
                  <a:gd name="connsiteY83" fmla="*/ 6816 h 10000"/>
                  <a:gd name="connsiteX84" fmla="*/ 111 w 10000"/>
                  <a:gd name="connsiteY84" fmla="*/ 6549 h 10000"/>
                  <a:gd name="connsiteX85" fmla="*/ 46 w 10000"/>
                  <a:gd name="connsiteY85" fmla="*/ 6264 h 10000"/>
                  <a:gd name="connsiteX86" fmla="*/ 11 w 10000"/>
                  <a:gd name="connsiteY86" fmla="*/ 5974 h 10000"/>
                  <a:gd name="connsiteX87" fmla="*/ 0 w 10000"/>
                  <a:gd name="connsiteY87" fmla="*/ 5675 h 10000"/>
                  <a:gd name="connsiteX88" fmla="*/ 7 w 10000"/>
                  <a:gd name="connsiteY88" fmla="*/ 5385 h 10000"/>
                  <a:gd name="connsiteX89" fmla="*/ 43 w 10000"/>
                  <a:gd name="connsiteY89" fmla="*/ 5104 h 10000"/>
                  <a:gd name="connsiteX90" fmla="*/ 96 w 10000"/>
                  <a:gd name="connsiteY90" fmla="*/ 4837 h 10000"/>
                  <a:gd name="connsiteX91" fmla="*/ 175 w 10000"/>
                  <a:gd name="connsiteY91" fmla="*/ 4579 h 10000"/>
                  <a:gd name="connsiteX92" fmla="*/ 271 w 10000"/>
                  <a:gd name="connsiteY92" fmla="*/ 4325 h 10000"/>
                  <a:gd name="connsiteX93" fmla="*/ 385 w 10000"/>
                  <a:gd name="connsiteY93" fmla="*/ 4099 h 10000"/>
                  <a:gd name="connsiteX94" fmla="*/ 517 w 10000"/>
                  <a:gd name="connsiteY94" fmla="*/ 3877 h 10000"/>
                  <a:gd name="connsiteX95" fmla="*/ 667 w 10000"/>
                  <a:gd name="connsiteY95" fmla="*/ 3673 h 10000"/>
                  <a:gd name="connsiteX96" fmla="*/ 828 w 10000"/>
                  <a:gd name="connsiteY96" fmla="*/ 3496 h 10000"/>
                  <a:gd name="connsiteX97" fmla="*/ 1003 w 10000"/>
                  <a:gd name="connsiteY97" fmla="*/ 3333 h 10000"/>
                  <a:gd name="connsiteX98" fmla="*/ 1196 w 10000"/>
                  <a:gd name="connsiteY98" fmla="*/ 3193 h 10000"/>
                  <a:gd name="connsiteX99" fmla="*/ 1395 w 10000"/>
                  <a:gd name="connsiteY99" fmla="*/ 3080 h 10000"/>
                  <a:gd name="connsiteX100" fmla="*/ 1431 w 10000"/>
                  <a:gd name="connsiteY100" fmla="*/ 2794 h 10000"/>
                  <a:gd name="connsiteX101" fmla="*/ 1488 w 10000"/>
                  <a:gd name="connsiteY101" fmla="*/ 2523 h 10000"/>
                  <a:gd name="connsiteX102" fmla="*/ 1570 w 10000"/>
                  <a:gd name="connsiteY102" fmla="*/ 2260 h 10000"/>
                  <a:gd name="connsiteX103" fmla="*/ 1670 w 10000"/>
                  <a:gd name="connsiteY103" fmla="*/ 2020 h 10000"/>
                  <a:gd name="connsiteX104" fmla="*/ 1795 w 10000"/>
                  <a:gd name="connsiteY104" fmla="*/ 1789 h 10000"/>
                  <a:gd name="connsiteX105" fmla="*/ 1938 w 10000"/>
                  <a:gd name="connsiteY105" fmla="*/ 1585 h 10000"/>
                  <a:gd name="connsiteX106" fmla="*/ 2095 w 10000"/>
                  <a:gd name="connsiteY106" fmla="*/ 1404 h 10000"/>
                  <a:gd name="connsiteX107" fmla="*/ 2270 w 10000"/>
                  <a:gd name="connsiteY107" fmla="*/ 1236 h 10000"/>
                  <a:gd name="connsiteX108" fmla="*/ 2459 w 10000"/>
                  <a:gd name="connsiteY108" fmla="*/ 1101 h 10000"/>
                  <a:gd name="connsiteX109" fmla="*/ 2655 w 10000"/>
                  <a:gd name="connsiteY109" fmla="*/ 987 h 10000"/>
                  <a:gd name="connsiteX110" fmla="*/ 2873 w 10000"/>
                  <a:gd name="connsiteY110" fmla="*/ 910 h 10000"/>
                  <a:gd name="connsiteX111" fmla="*/ 3094 w 10000"/>
                  <a:gd name="connsiteY111" fmla="*/ 856 h 10000"/>
                  <a:gd name="connsiteX112" fmla="*/ 3323 w 10000"/>
                  <a:gd name="connsiteY112" fmla="*/ 838 h 10000"/>
                  <a:gd name="connsiteX113" fmla="*/ 3537 w 10000"/>
                  <a:gd name="connsiteY113" fmla="*/ 856 h 10000"/>
                  <a:gd name="connsiteX114" fmla="*/ 3744 w 10000"/>
                  <a:gd name="connsiteY114" fmla="*/ 897 h 10000"/>
                  <a:gd name="connsiteX115" fmla="*/ 3911 w 10000"/>
                  <a:gd name="connsiteY115" fmla="*/ 697 h 10000"/>
                  <a:gd name="connsiteX116" fmla="*/ 4094 w 10000"/>
                  <a:gd name="connsiteY116" fmla="*/ 521 h 10000"/>
                  <a:gd name="connsiteX117" fmla="*/ 4290 w 10000"/>
                  <a:gd name="connsiteY117" fmla="*/ 362 h 10000"/>
                  <a:gd name="connsiteX118" fmla="*/ 4490 w 10000"/>
                  <a:gd name="connsiteY118" fmla="*/ 236 h 10000"/>
                  <a:gd name="connsiteX119" fmla="*/ 4707 w 10000"/>
                  <a:gd name="connsiteY119" fmla="*/ 131 h 10000"/>
                  <a:gd name="connsiteX120" fmla="*/ 4925 w 10000"/>
                  <a:gd name="connsiteY120" fmla="*/ 59 h 10000"/>
                  <a:gd name="connsiteX121" fmla="*/ 5157 w 10000"/>
                  <a:gd name="connsiteY121" fmla="*/ 18 h 10000"/>
                  <a:gd name="connsiteX122" fmla="*/ 5389 w 10000"/>
                  <a:gd name="connsiteY122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5221 w 10000"/>
                  <a:gd name="connsiteY66" fmla="*/ 9968 h 10000"/>
                  <a:gd name="connsiteX67" fmla="*/ 4975 w 10000"/>
                  <a:gd name="connsiteY67" fmla="*/ 9928 h 10000"/>
                  <a:gd name="connsiteX68" fmla="*/ 4543 w 10000"/>
                  <a:gd name="connsiteY68" fmla="*/ 9801 h 10000"/>
                  <a:gd name="connsiteX69" fmla="*/ 3776 w 10000"/>
                  <a:gd name="connsiteY69" fmla="*/ 9112 h 10000"/>
                  <a:gd name="connsiteX70" fmla="*/ 3737 w 10000"/>
                  <a:gd name="connsiteY70" fmla="*/ 8451 h 10000"/>
                  <a:gd name="connsiteX71" fmla="*/ 2188 w 10000"/>
                  <a:gd name="connsiteY71" fmla="*/ 8451 h 10000"/>
                  <a:gd name="connsiteX72" fmla="*/ 1949 w 10000"/>
                  <a:gd name="connsiteY72" fmla="*/ 8433 h 10000"/>
                  <a:gd name="connsiteX73" fmla="*/ 1717 w 10000"/>
                  <a:gd name="connsiteY73" fmla="*/ 8383 h 10000"/>
                  <a:gd name="connsiteX74" fmla="*/ 1495 w 10000"/>
                  <a:gd name="connsiteY74" fmla="*/ 8306 h 10000"/>
                  <a:gd name="connsiteX75" fmla="*/ 1285 w 10000"/>
                  <a:gd name="connsiteY75" fmla="*/ 8202 h 10000"/>
                  <a:gd name="connsiteX76" fmla="*/ 1081 w 10000"/>
                  <a:gd name="connsiteY76" fmla="*/ 8071 h 10000"/>
                  <a:gd name="connsiteX77" fmla="*/ 896 w 10000"/>
                  <a:gd name="connsiteY77" fmla="*/ 7912 h 10000"/>
                  <a:gd name="connsiteX78" fmla="*/ 721 w 10000"/>
                  <a:gd name="connsiteY78" fmla="*/ 7731 h 10000"/>
                  <a:gd name="connsiteX79" fmla="*/ 564 w 10000"/>
                  <a:gd name="connsiteY79" fmla="*/ 7532 h 10000"/>
                  <a:gd name="connsiteX80" fmla="*/ 421 w 10000"/>
                  <a:gd name="connsiteY80" fmla="*/ 7310 h 10000"/>
                  <a:gd name="connsiteX81" fmla="*/ 296 w 10000"/>
                  <a:gd name="connsiteY81" fmla="*/ 7074 h 10000"/>
                  <a:gd name="connsiteX82" fmla="*/ 193 w 10000"/>
                  <a:gd name="connsiteY82" fmla="*/ 6816 h 10000"/>
                  <a:gd name="connsiteX83" fmla="*/ 111 w 10000"/>
                  <a:gd name="connsiteY83" fmla="*/ 6549 h 10000"/>
                  <a:gd name="connsiteX84" fmla="*/ 46 w 10000"/>
                  <a:gd name="connsiteY84" fmla="*/ 6264 h 10000"/>
                  <a:gd name="connsiteX85" fmla="*/ 11 w 10000"/>
                  <a:gd name="connsiteY85" fmla="*/ 5974 h 10000"/>
                  <a:gd name="connsiteX86" fmla="*/ 0 w 10000"/>
                  <a:gd name="connsiteY86" fmla="*/ 5675 h 10000"/>
                  <a:gd name="connsiteX87" fmla="*/ 7 w 10000"/>
                  <a:gd name="connsiteY87" fmla="*/ 5385 h 10000"/>
                  <a:gd name="connsiteX88" fmla="*/ 43 w 10000"/>
                  <a:gd name="connsiteY88" fmla="*/ 5104 h 10000"/>
                  <a:gd name="connsiteX89" fmla="*/ 96 w 10000"/>
                  <a:gd name="connsiteY89" fmla="*/ 4837 h 10000"/>
                  <a:gd name="connsiteX90" fmla="*/ 175 w 10000"/>
                  <a:gd name="connsiteY90" fmla="*/ 4579 h 10000"/>
                  <a:gd name="connsiteX91" fmla="*/ 271 w 10000"/>
                  <a:gd name="connsiteY91" fmla="*/ 4325 h 10000"/>
                  <a:gd name="connsiteX92" fmla="*/ 385 w 10000"/>
                  <a:gd name="connsiteY92" fmla="*/ 4099 h 10000"/>
                  <a:gd name="connsiteX93" fmla="*/ 517 w 10000"/>
                  <a:gd name="connsiteY93" fmla="*/ 3877 h 10000"/>
                  <a:gd name="connsiteX94" fmla="*/ 667 w 10000"/>
                  <a:gd name="connsiteY94" fmla="*/ 3673 h 10000"/>
                  <a:gd name="connsiteX95" fmla="*/ 828 w 10000"/>
                  <a:gd name="connsiteY95" fmla="*/ 3496 h 10000"/>
                  <a:gd name="connsiteX96" fmla="*/ 1003 w 10000"/>
                  <a:gd name="connsiteY96" fmla="*/ 3333 h 10000"/>
                  <a:gd name="connsiteX97" fmla="*/ 1196 w 10000"/>
                  <a:gd name="connsiteY97" fmla="*/ 3193 h 10000"/>
                  <a:gd name="connsiteX98" fmla="*/ 1395 w 10000"/>
                  <a:gd name="connsiteY98" fmla="*/ 3080 h 10000"/>
                  <a:gd name="connsiteX99" fmla="*/ 1431 w 10000"/>
                  <a:gd name="connsiteY99" fmla="*/ 2794 h 10000"/>
                  <a:gd name="connsiteX100" fmla="*/ 1488 w 10000"/>
                  <a:gd name="connsiteY100" fmla="*/ 2523 h 10000"/>
                  <a:gd name="connsiteX101" fmla="*/ 1570 w 10000"/>
                  <a:gd name="connsiteY101" fmla="*/ 2260 h 10000"/>
                  <a:gd name="connsiteX102" fmla="*/ 1670 w 10000"/>
                  <a:gd name="connsiteY102" fmla="*/ 2020 h 10000"/>
                  <a:gd name="connsiteX103" fmla="*/ 1795 w 10000"/>
                  <a:gd name="connsiteY103" fmla="*/ 1789 h 10000"/>
                  <a:gd name="connsiteX104" fmla="*/ 1938 w 10000"/>
                  <a:gd name="connsiteY104" fmla="*/ 1585 h 10000"/>
                  <a:gd name="connsiteX105" fmla="*/ 2095 w 10000"/>
                  <a:gd name="connsiteY105" fmla="*/ 1404 h 10000"/>
                  <a:gd name="connsiteX106" fmla="*/ 2270 w 10000"/>
                  <a:gd name="connsiteY106" fmla="*/ 1236 h 10000"/>
                  <a:gd name="connsiteX107" fmla="*/ 2459 w 10000"/>
                  <a:gd name="connsiteY107" fmla="*/ 1101 h 10000"/>
                  <a:gd name="connsiteX108" fmla="*/ 2655 w 10000"/>
                  <a:gd name="connsiteY108" fmla="*/ 987 h 10000"/>
                  <a:gd name="connsiteX109" fmla="*/ 2873 w 10000"/>
                  <a:gd name="connsiteY109" fmla="*/ 910 h 10000"/>
                  <a:gd name="connsiteX110" fmla="*/ 3094 w 10000"/>
                  <a:gd name="connsiteY110" fmla="*/ 856 h 10000"/>
                  <a:gd name="connsiteX111" fmla="*/ 3323 w 10000"/>
                  <a:gd name="connsiteY111" fmla="*/ 838 h 10000"/>
                  <a:gd name="connsiteX112" fmla="*/ 3537 w 10000"/>
                  <a:gd name="connsiteY112" fmla="*/ 856 h 10000"/>
                  <a:gd name="connsiteX113" fmla="*/ 3744 w 10000"/>
                  <a:gd name="connsiteY113" fmla="*/ 897 h 10000"/>
                  <a:gd name="connsiteX114" fmla="*/ 3911 w 10000"/>
                  <a:gd name="connsiteY114" fmla="*/ 697 h 10000"/>
                  <a:gd name="connsiteX115" fmla="*/ 4094 w 10000"/>
                  <a:gd name="connsiteY115" fmla="*/ 521 h 10000"/>
                  <a:gd name="connsiteX116" fmla="*/ 4290 w 10000"/>
                  <a:gd name="connsiteY116" fmla="*/ 362 h 10000"/>
                  <a:gd name="connsiteX117" fmla="*/ 4490 w 10000"/>
                  <a:gd name="connsiteY117" fmla="*/ 236 h 10000"/>
                  <a:gd name="connsiteX118" fmla="*/ 4707 w 10000"/>
                  <a:gd name="connsiteY118" fmla="*/ 131 h 10000"/>
                  <a:gd name="connsiteX119" fmla="*/ 4925 w 10000"/>
                  <a:gd name="connsiteY119" fmla="*/ 59 h 10000"/>
                  <a:gd name="connsiteX120" fmla="*/ 5157 w 10000"/>
                  <a:gd name="connsiteY120" fmla="*/ 18 h 10000"/>
                  <a:gd name="connsiteX121" fmla="*/ 5389 w 10000"/>
                  <a:gd name="connsiteY121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5221 w 10000"/>
                  <a:gd name="connsiteY66" fmla="*/ 9968 h 10000"/>
                  <a:gd name="connsiteX67" fmla="*/ 4975 w 10000"/>
                  <a:gd name="connsiteY67" fmla="*/ 9928 h 10000"/>
                  <a:gd name="connsiteX68" fmla="*/ 4543 w 10000"/>
                  <a:gd name="connsiteY68" fmla="*/ 9801 h 10000"/>
                  <a:gd name="connsiteX69" fmla="*/ 3737 w 10000"/>
                  <a:gd name="connsiteY69" fmla="*/ 8451 h 10000"/>
                  <a:gd name="connsiteX70" fmla="*/ 2188 w 10000"/>
                  <a:gd name="connsiteY70" fmla="*/ 8451 h 10000"/>
                  <a:gd name="connsiteX71" fmla="*/ 1949 w 10000"/>
                  <a:gd name="connsiteY71" fmla="*/ 8433 h 10000"/>
                  <a:gd name="connsiteX72" fmla="*/ 1717 w 10000"/>
                  <a:gd name="connsiteY72" fmla="*/ 8383 h 10000"/>
                  <a:gd name="connsiteX73" fmla="*/ 1495 w 10000"/>
                  <a:gd name="connsiteY73" fmla="*/ 8306 h 10000"/>
                  <a:gd name="connsiteX74" fmla="*/ 1285 w 10000"/>
                  <a:gd name="connsiteY74" fmla="*/ 8202 h 10000"/>
                  <a:gd name="connsiteX75" fmla="*/ 1081 w 10000"/>
                  <a:gd name="connsiteY75" fmla="*/ 8071 h 10000"/>
                  <a:gd name="connsiteX76" fmla="*/ 896 w 10000"/>
                  <a:gd name="connsiteY76" fmla="*/ 7912 h 10000"/>
                  <a:gd name="connsiteX77" fmla="*/ 721 w 10000"/>
                  <a:gd name="connsiteY77" fmla="*/ 7731 h 10000"/>
                  <a:gd name="connsiteX78" fmla="*/ 564 w 10000"/>
                  <a:gd name="connsiteY78" fmla="*/ 7532 h 10000"/>
                  <a:gd name="connsiteX79" fmla="*/ 421 w 10000"/>
                  <a:gd name="connsiteY79" fmla="*/ 7310 h 10000"/>
                  <a:gd name="connsiteX80" fmla="*/ 296 w 10000"/>
                  <a:gd name="connsiteY80" fmla="*/ 7074 h 10000"/>
                  <a:gd name="connsiteX81" fmla="*/ 193 w 10000"/>
                  <a:gd name="connsiteY81" fmla="*/ 6816 h 10000"/>
                  <a:gd name="connsiteX82" fmla="*/ 111 w 10000"/>
                  <a:gd name="connsiteY82" fmla="*/ 6549 h 10000"/>
                  <a:gd name="connsiteX83" fmla="*/ 46 w 10000"/>
                  <a:gd name="connsiteY83" fmla="*/ 6264 h 10000"/>
                  <a:gd name="connsiteX84" fmla="*/ 11 w 10000"/>
                  <a:gd name="connsiteY84" fmla="*/ 5974 h 10000"/>
                  <a:gd name="connsiteX85" fmla="*/ 0 w 10000"/>
                  <a:gd name="connsiteY85" fmla="*/ 5675 h 10000"/>
                  <a:gd name="connsiteX86" fmla="*/ 7 w 10000"/>
                  <a:gd name="connsiteY86" fmla="*/ 5385 h 10000"/>
                  <a:gd name="connsiteX87" fmla="*/ 43 w 10000"/>
                  <a:gd name="connsiteY87" fmla="*/ 5104 h 10000"/>
                  <a:gd name="connsiteX88" fmla="*/ 96 w 10000"/>
                  <a:gd name="connsiteY88" fmla="*/ 4837 h 10000"/>
                  <a:gd name="connsiteX89" fmla="*/ 175 w 10000"/>
                  <a:gd name="connsiteY89" fmla="*/ 4579 h 10000"/>
                  <a:gd name="connsiteX90" fmla="*/ 271 w 10000"/>
                  <a:gd name="connsiteY90" fmla="*/ 4325 h 10000"/>
                  <a:gd name="connsiteX91" fmla="*/ 385 w 10000"/>
                  <a:gd name="connsiteY91" fmla="*/ 4099 h 10000"/>
                  <a:gd name="connsiteX92" fmla="*/ 517 w 10000"/>
                  <a:gd name="connsiteY92" fmla="*/ 3877 h 10000"/>
                  <a:gd name="connsiteX93" fmla="*/ 667 w 10000"/>
                  <a:gd name="connsiteY93" fmla="*/ 3673 h 10000"/>
                  <a:gd name="connsiteX94" fmla="*/ 828 w 10000"/>
                  <a:gd name="connsiteY94" fmla="*/ 3496 h 10000"/>
                  <a:gd name="connsiteX95" fmla="*/ 1003 w 10000"/>
                  <a:gd name="connsiteY95" fmla="*/ 3333 h 10000"/>
                  <a:gd name="connsiteX96" fmla="*/ 1196 w 10000"/>
                  <a:gd name="connsiteY96" fmla="*/ 3193 h 10000"/>
                  <a:gd name="connsiteX97" fmla="*/ 1395 w 10000"/>
                  <a:gd name="connsiteY97" fmla="*/ 3080 h 10000"/>
                  <a:gd name="connsiteX98" fmla="*/ 1431 w 10000"/>
                  <a:gd name="connsiteY98" fmla="*/ 2794 h 10000"/>
                  <a:gd name="connsiteX99" fmla="*/ 1488 w 10000"/>
                  <a:gd name="connsiteY99" fmla="*/ 2523 h 10000"/>
                  <a:gd name="connsiteX100" fmla="*/ 1570 w 10000"/>
                  <a:gd name="connsiteY100" fmla="*/ 2260 h 10000"/>
                  <a:gd name="connsiteX101" fmla="*/ 1670 w 10000"/>
                  <a:gd name="connsiteY101" fmla="*/ 2020 h 10000"/>
                  <a:gd name="connsiteX102" fmla="*/ 1795 w 10000"/>
                  <a:gd name="connsiteY102" fmla="*/ 1789 h 10000"/>
                  <a:gd name="connsiteX103" fmla="*/ 1938 w 10000"/>
                  <a:gd name="connsiteY103" fmla="*/ 1585 h 10000"/>
                  <a:gd name="connsiteX104" fmla="*/ 2095 w 10000"/>
                  <a:gd name="connsiteY104" fmla="*/ 1404 h 10000"/>
                  <a:gd name="connsiteX105" fmla="*/ 2270 w 10000"/>
                  <a:gd name="connsiteY105" fmla="*/ 1236 h 10000"/>
                  <a:gd name="connsiteX106" fmla="*/ 2459 w 10000"/>
                  <a:gd name="connsiteY106" fmla="*/ 1101 h 10000"/>
                  <a:gd name="connsiteX107" fmla="*/ 2655 w 10000"/>
                  <a:gd name="connsiteY107" fmla="*/ 987 h 10000"/>
                  <a:gd name="connsiteX108" fmla="*/ 2873 w 10000"/>
                  <a:gd name="connsiteY108" fmla="*/ 910 h 10000"/>
                  <a:gd name="connsiteX109" fmla="*/ 3094 w 10000"/>
                  <a:gd name="connsiteY109" fmla="*/ 856 h 10000"/>
                  <a:gd name="connsiteX110" fmla="*/ 3323 w 10000"/>
                  <a:gd name="connsiteY110" fmla="*/ 838 h 10000"/>
                  <a:gd name="connsiteX111" fmla="*/ 3537 w 10000"/>
                  <a:gd name="connsiteY111" fmla="*/ 856 h 10000"/>
                  <a:gd name="connsiteX112" fmla="*/ 3744 w 10000"/>
                  <a:gd name="connsiteY112" fmla="*/ 897 h 10000"/>
                  <a:gd name="connsiteX113" fmla="*/ 3911 w 10000"/>
                  <a:gd name="connsiteY113" fmla="*/ 697 h 10000"/>
                  <a:gd name="connsiteX114" fmla="*/ 4094 w 10000"/>
                  <a:gd name="connsiteY114" fmla="*/ 521 h 10000"/>
                  <a:gd name="connsiteX115" fmla="*/ 4290 w 10000"/>
                  <a:gd name="connsiteY115" fmla="*/ 362 h 10000"/>
                  <a:gd name="connsiteX116" fmla="*/ 4490 w 10000"/>
                  <a:gd name="connsiteY116" fmla="*/ 236 h 10000"/>
                  <a:gd name="connsiteX117" fmla="*/ 4707 w 10000"/>
                  <a:gd name="connsiteY117" fmla="*/ 131 h 10000"/>
                  <a:gd name="connsiteX118" fmla="*/ 4925 w 10000"/>
                  <a:gd name="connsiteY118" fmla="*/ 59 h 10000"/>
                  <a:gd name="connsiteX119" fmla="*/ 5157 w 10000"/>
                  <a:gd name="connsiteY119" fmla="*/ 18 h 10000"/>
                  <a:gd name="connsiteX120" fmla="*/ 5389 w 10000"/>
                  <a:gd name="connsiteY120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5221 w 10000"/>
                  <a:gd name="connsiteY66" fmla="*/ 9968 h 10000"/>
                  <a:gd name="connsiteX67" fmla="*/ 4975 w 10000"/>
                  <a:gd name="connsiteY67" fmla="*/ 9928 h 10000"/>
                  <a:gd name="connsiteX68" fmla="*/ 3737 w 10000"/>
                  <a:gd name="connsiteY68" fmla="*/ 8451 h 10000"/>
                  <a:gd name="connsiteX69" fmla="*/ 2188 w 10000"/>
                  <a:gd name="connsiteY69" fmla="*/ 8451 h 10000"/>
                  <a:gd name="connsiteX70" fmla="*/ 1949 w 10000"/>
                  <a:gd name="connsiteY70" fmla="*/ 8433 h 10000"/>
                  <a:gd name="connsiteX71" fmla="*/ 1717 w 10000"/>
                  <a:gd name="connsiteY71" fmla="*/ 8383 h 10000"/>
                  <a:gd name="connsiteX72" fmla="*/ 1495 w 10000"/>
                  <a:gd name="connsiteY72" fmla="*/ 8306 h 10000"/>
                  <a:gd name="connsiteX73" fmla="*/ 1285 w 10000"/>
                  <a:gd name="connsiteY73" fmla="*/ 8202 h 10000"/>
                  <a:gd name="connsiteX74" fmla="*/ 1081 w 10000"/>
                  <a:gd name="connsiteY74" fmla="*/ 8071 h 10000"/>
                  <a:gd name="connsiteX75" fmla="*/ 896 w 10000"/>
                  <a:gd name="connsiteY75" fmla="*/ 7912 h 10000"/>
                  <a:gd name="connsiteX76" fmla="*/ 721 w 10000"/>
                  <a:gd name="connsiteY76" fmla="*/ 7731 h 10000"/>
                  <a:gd name="connsiteX77" fmla="*/ 564 w 10000"/>
                  <a:gd name="connsiteY77" fmla="*/ 7532 h 10000"/>
                  <a:gd name="connsiteX78" fmla="*/ 421 w 10000"/>
                  <a:gd name="connsiteY78" fmla="*/ 7310 h 10000"/>
                  <a:gd name="connsiteX79" fmla="*/ 296 w 10000"/>
                  <a:gd name="connsiteY79" fmla="*/ 7074 h 10000"/>
                  <a:gd name="connsiteX80" fmla="*/ 193 w 10000"/>
                  <a:gd name="connsiteY80" fmla="*/ 6816 h 10000"/>
                  <a:gd name="connsiteX81" fmla="*/ 111 w 10000"/>
                  <a:gd name="connsiteY81" fmla="*/ 6549 h 10000"/>
                  <a:gd name="connsiteX82" fmla="*/ 46 w 10000"/>
                  <a:gd name="connsiteY82" fmla="*/ 6264 h 10000"/>
                  <a:gd name="connsiteX83" fmla="*/ 11 w 10000"/>
                  <a:gd name="connsiteY83" fmla="*/ 5974 h 10000"/>
                  <a:gd name="connsiteX84" fmla="*/ 0 w 10000"/>
                  <a:gd name="connsiteY84" fmla="*/ 5675 h 10000"/>
                  <a:gd name="connsiteX85" fmla="*/ 7 w 10000"/>
                  <a:gd name="connsiteY85" fmla="*/ 5385 h 10000"/>
                  <a:gd name="connsiteX86" fmla="*/ 43 w 10000"/>
                  <a:gd name="connsiteY86" fmla="*/ 5104 h 10000"/>
                  <a:gd name="connsiteX87" fmla="*/ 96 w 10000"/>
                  <a:gd name="connsiteY87" fmla="*/ 4837 h 10000"/>
                  <a:gd name="connsiteX88" fmla="*/ 175 w 10000"/>
                  <a:gd name="connsiteY88" fmla="*/ 4579 h 10000"/>
                  <a:gd name="connsiteX89" fmla="*/ 271 w 10000"/>
                  <a:gd name="connsiteY89" fmla="*/ 4325 h 10000"/>
                  <a:gd name="connsiteX90" fmla="*/ 385 w 10000"/>
                  <a:gd name="connsiteY90" fmla="*/ 4099 h 10000"/>
                  <a:gd name="connsiteX91" fmla="*/ 517 w 10000"/>
                  <a:gd name="connsiteY91" fmla="*/ 3877 h 10000"/>
                  <a:gd name="connsiteX92" fmla="*/ 667 w 10000"/>
                  <a:gd name="connsiteY92" fmla="*/ 3673 h 10000"/>
                  <a:gd name="connsiteX93" fmla="*/ 828 w 10000"/>
                  <a:gd name="connsiteY93" fmla="*/ 3496 h 10000"/>
                  <a:gd name="connsiteX94" fmla="*/ 1003 w 10000"/>
                  <a:gd name="connsiteY94" fmla="*/ 3333 h 10000"/>
                  <a:gd name="connsiteX95" fmla="*/ 1196 w 10000"/>
                  <a:gd name="connsiteY95" fmla="*/ 3193 h 10000"/>
                  <a:gd name="connsiteX96" fmla="*/ 1395 w 10000"/>
                  <a:gd name="connsiteY96" fmla="*/ 3080 h 10000"/>
                  <a:gd name="connsiteX97" fmla="*/ 1431 w 10000"/>
                  <a:gd name="connsiteY97" fmla="*/ 2794 h 10000"/>
                  <a:gd name="connsiteX98" fmla="*/ 1488 w 10000"/>
                  <a:gd name="connsiteY98" fmla="*/ 2523 h 10000"/>
                  <a:gd name="connsiteX99" fmla="*/ 1570 w 10000"/>
                  <a:gd name="connsiteY99" fmla="*/ 2260 h 10000"/>
                  <a:gd name="connsiteX100" fmla="*/ 1670 w 10000"/>
                  <a:gd name="connsiteY100" fmla="*/ 2020 h 10000"/>
                  <a:gd name="connsiteX101" fmla="*/ 1795 w 10000"/>
                  <a:gd name="connsiteY101" fmla="*/ 1789 h 10000"/>
                  <a:gd name="connsiteX102" fmla="*/ 1938 w 10000"/>
                  <a:gd name="connsiteY102" fmla="*/ 1585 h 10000"/>
                  <a:gd name="connsiteX103" fmla="*/ 2095 w 10000"/>
                  <a:gd name="connsiteY103" fmla="*/ 1404 h 10000"/>
                  <a:gd name="connsiteX104" fmla="*/ 2270 w 10000"/>
                  <a:gd name="connsiteY104" fmla="*/ 1236 h 10000"/>
                  <a:gd name="connsiteX105" fmla="*/ 2459 w 10000"/>
                  <a:gd name="connsiteY105" fmla="*/ 1101 h 10000"/>
                  <a:gd name="connsiteX106" fmla="*/ 2655 w 10000"/>
                  <a:gd name="connsiteY106" fmla="*/ 987 h 10000"/>
                  <a:gd name="connsiteX107" fmla="*/ 2873 w 10000"/>
                  <a:gd name="connsiteY107" fmla="*/ 910 h 10000"/>
                  <a:gd name="connsiteX108" fmla="*/ 3094 w 10000"/>
                  <a:gd name="connsiteY108" fmla="*/ 856 h 10000"/>
                  <a:gd name="connsiteX109" fmla="*/ 3323 w 10000"/>
                  <a:gd name="connsiteY109" fmla="*/ 838 h 10000"/>
                  <a:gd name="connsiteX110" fmla="*/ 3537 w 10000"/>
                  <a:gd name="connsiteY110" fmla="*/ 856 h 10000"/>
                  <a:gd name="connsiteX111" fmla="*/ 3744 w 10000"/>
                  <a:gd name="connsiteY111" fmla="*/ 897 h 10000"/>
                  <a:gd name="connsiteX112" fmla="*/ 3911 w 10000"/>
                  <a:gd name="connsiteY112" fmla="*/ 697 h 10000"/>
                  <a:gd name="connsiteX113" fmla="*/ 4094 w 10000"/>
                  <a:gd name="connsiteY113" fmla="*/ 521 h 10000"/>
                  <a:gd name="connsiteX114" fmla="*/ 4290 w 10000"/>
                  <a:gd name="connsiteY114" fmla="*/ 362 h 10000"/>
                  <a:gd name="connsiteX115" fmla="*/ 4490 w 10000"/>
                  <a:gd name="connsiteY115" fmla="*/ 236 h 10000"/>
                  <a:gd name="connsiteX116" fmla="*/ 4707 w 10000"/>
                  <a:gd name="connsiteY116" fmla="*/ 131 h 10000"/>
                  <a:gd name="connsiteX117" fmla="*/ 4925 w 10000"/>
                  <a:gd name="connsiteY117" fmla="*/ 59 h 10000"/>
                  <a:gd name="connsiteX118" fmla="*/ 5157 w 10000"/>
                  <a:gd name="connsiteY118" fmla="*/ 18 h 10000"/>
                  <a:gd name="connsiteX119" fmla="*/ 5389 w 10000"/>
                  <a:gd name="connsiteY119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5221 w 10000"/>
                  <a:gd name="connsiteY66" fmla="*/ 9968 h 10000"/>
                  <a:gd name="connsiteX67" fmla="*/ 3737 w 10000"/>
                  <a:gd name="connsiteY67" fmla="*/ 8451 h 10000"/>
                  <a:gd name="connsiteX68" fmla="*/ 2188 w 10000"/>
                  <a:gd name="connsiteY68" fmla="*/ 8451 h 10000"/>
                  <a:gd name="connsiteX69" fmla="*/ 1949 w 10000"/>
                  <a:gd name="connsiteY69" fmla="*/ 8433 h 10000"/>
                  <a:gd name="connsiteX70" fmla="*/ 1717 w 10000"/>
                  <a:gd name="connsiteY70" fmla="*/ 8383 h 10000"/>
                  <a:gd name="connsiteX71" fmla="*/ 1495 w 10000"/>
                  <a:gd name="connsiteY71" fmla="*/ 8306 h 10000"/>
                  <a:gd name="connsiteX72" fmla="*/ 1285 w 10000"/>
                  <a:gd name="connsiteY72" fmla="*/ 8202 h 10000"/>
                  <a:gd name="connsiteX73" fmla="*/ 1081 w 10000"/>
                  <a:gd name="connsiteY73" fmla="*/ 8071 h 10000"/>
                  <a:gd name="connsiteX74" fmla="*/ 896 w 10000"/>
                  <a:gd name="connsiteY74" fmla="*/ 7912 h 10000"/>
                  <a:gd name="connsiteX75" fmla="*/ 721 w 10000"/>
                  <a:gd name="connsiteY75" fmla="*/ 7731 h 10000"/>
                  <a:gd name="connsiteX76" fmla="*/ 564 w 10000"/>
                  <a:gd name="connsiteY76" fmla="*/ 7532 h 10000"/>
                  <a:gd name="connsiteX77" fmla="*/ 421 w 10000"/>
                  <a:gd name="connsiteY77" fmla="*/ 7310 h 10000"/>
                  <a:gd name="connsiteX78" fmla="*/ 296 w 10000"/>
                  <a:gd name="connsiteY78" fmla="*/ 7074 h 10000"/>
                  <a:gd name="connsiteX79" fmla="*/ 193 w 10000"/>
                  <a:gd name="connsiteY79" fmla="*/ 6816 h 10000"/>
                  <a:gd name="connsiteX80" fmla="*/ 111 w 10000"/>
                  <a:gd name="connsiteY80" fmla="*/ 6549 h 10000"/>
                  <a:gd name="connsiteX81" fmla="*/ 46 w 10000"/>
                  <a:gd name="connsiteY81" fmla="*/ 6264 h 10000"/>
                  <a:gd name="connsiteX82" fmla="*/ 11 w 10000"/>
                  <a:gd name="connsiteY82" fmla="*/ 5974 h 10000"/>
                  <a:gd name="connsiteX83" fmla="*/ 0 w 10000"/>
                  <a:gd name="connsiteY83" fmla="*/ 5675 h 10000"/>
                  <a:gd name="connsiteX84" fmla="*/ 7 w 10000"/>
                  <a:gd name="connsiteY84" fmla="*/ 5385 h 10000"/>
                  <a:gd name="connsiteX85" fmla="*/ 43 w 10000"/>
                  <a:gd name="connsiteY85" fmla="*/ 5104 h 10000"/>
                  <a:gd name="connsiteX86" fmla="*/ 96 w 10000"/>
                  <a:gd name="connsiteY86" fmla="*/ 4837 h 10000"/>
                  <a:gd name="connsiteX87" fmla="*/ 175 w 10000"/>
                  <a:gd name="connsiteY87" fmla="*/ 4579 h 10000"/>
                  <a:gd name="connsiteX88" fmla="*/ 271 w 10000"/>
                  <a:gd name="connsiteY88" fmla="*/ 4325 h 10000"/>
                  <a:gd name="connsiteX89" fmla="*/ 385 w 10000"/>
                  <a:gd name="connsiteY89" fmla="*/ 4099 h 10000"/>
                  <a:gd name="connsiteX90" fmla="*/ 517 w 10000"/>
                  <a:gd name="connsiteY90" fmla="*/ 3877 h 10000"/>
                  <a:gd name="connsiteX91" fmla="*/ 667 w 10000"/>
                  <a:gd name="connsiteY91" fmla="*/ 3673 h 10000"/>
                  <a:gd name="connsiteX92" fmla="*/ 828 w 10000"/>
                  <a:gd name="connsiteY92" fmla="*/ 3496 h 10000"/>
                  <a:gd name="connsiteX93" fmla="*/ 1003 w 10000"/>
                  <a:gd name="connsiteY93" fmla="*/ 3333 h 10000"/>
                  <a:gd name="connsiteX94" fmla="*/ 1196 w 10000"/>
                  <a:gd name="connsiteY94" fmla="*/ 3193 h 10000"/>
                  <a:gd name="connsiteX95" fmla="*/ 1395 w 10000"/>
                  <a:gd name="connsiteY95" fmla="*/ 3080 h 10000"/>
                  <a:gd name="connsiteX96" fmla="*/ 1431 w 10000"/>
                  <a:gd name="connsiteY96" fmla="*/ 2794 h 10000"/>
                  <a:gd name="connsiteX97" fmla="*/ 1488 w 10000"/>
                  <a:gd name="connsiteY97" fmla="*/ 2523 h 10000"/>
                  <a:gd name="connsiteX98" fmla="*/ 1570 w 10000"/>
                  <a:gd name="connsiteY98" fmla="*/ 2260 h 10000"/>
                  <a:gd name="connsiteX99" fmla="*/ 1670 w 10000"/>
                  <a:gd name="connsiteY99" fmla="*/ 2020 h 10000"/>
                  <a:gd name="connsiteX100" fmla="*/ 1795 w 10000"/>
                  <a:gd name="connsiteY100" fmla="*/ 1789 h 10000"/>
                  <a:gd name="connsiteX101" fmla="*/ 1938 w 10000"/>
                  <a:gd name="connsiteY101" fmla="*/ 1585 h 10000"/>
                  <a:gd name="connsiteX102" fmla="*/ 2095 w 10000"/>
                  <a:gd name="connsiteY102" fmla="*/ 1404 h 10000"/>
                  <a:gd name="connsiteX103" fmla="*/ 2270 w 10000"/>
                  <a:gd name="connsiteY103" fmla="*/ 1236 h 10000"/>
                  <a:gd name="connsiteX104" fmla="*/ 2459 w 10000"/>
                  <a:gd name="connsiteY104" fmla="*/ 1101 h 10000"/>
                  <a:gd name="connsiteX105" fmla="*/ 2655 w 10000"/>
                  <a:gd name="connsiteY105" fmla="*/ 987 h 10000"/>
                  <a:gd name="connsiteX106" fmla="*/ 2873 w 10000"/>
                  <a:gd name="connsiteY106" fmla="*/ 910 h 10000"/>
                  <a:gd name="connsiteX107" fmla="*/ 3094 w 10000"/>
                  <a:gd name="connsiteY107" fmla="*/ 856 h 10000"/>
                  <a:gd name="connsiteX108" fmla="*/ 3323 w 10000"/>
                  <a:gd name="connsiteY108" fmla="*/ 838 h 10000"/>
                  <a:gd name="connsiteX109" fmla="*/ 3537 w 10000"/>
                  <a:gd name="connsiteY109" fmla="*/ 856 h 10000"/>
                  <a:gd name="connsiteX110" fmla="*/ 3744 w 10000"/>
                  <a:gd name="connsiteY110" fmla="*/ 897 h 10000"/>
                  <a:gd name="connsiteX111" fmla="*/ 3911 w 10000"/>
                  <a:gd name="connsiteY111" fmla="*/ 697 h 10000"/>
                  <a:gd name="connsiteX112" fmla="*/ 4094 w 10000"/>
                  <a:gd name="connsiteY112" fmla="*/ 521 h 10000"/>
                  <a:gd name="connsiteX113" fmla="*/ 4290 w 10000"/>
                  <a:gd name="connsiteY113" fmla="*/ 362 h 10000"/>
                  <a:gd name="connsiteX114" fmla="*/ 4490 w 10000"/>
                  <a:gd name="connsiteY114" fmla="*/ 236 h 10000"/>
                  <a:gd name="connsiteX115" fmla="*/ 4707 w 10000"/>
                  <a:gd name="connsiteY115" fmla="*/ 131 h 10000"/>
                  <a:gd name="connsiteX116" fmla="*/ 4925 w 10000"/>
                  <a:gd name="connsiteY116" fmla="*/ 59 h 10000"/>
                  <a:gd name="connsiteX117" fmla="*/ 5157 w 10000"/>
                  <a:gd name="connsiteY117" fmla="*/ 18 h 10000"/>
                  <a:gd name="connsiteX118" fmla="*/ 5389 w 10000"/>
                  <a:gd name="connsiteY118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5489 w 10000"/>
                  <a:gd name="connsiteY65" fmla="*/ 9995 h 10000"/>
                  <a:gd name="connsiteX66" fmla="*/ 3737 w 10000"/>
                  <a:gd name="connsiteY66" fmla="*/ 8451 h 10000"/>
                  <a:gd name="connsiteX67" fmla="*/ 2188 w 10000"/>
                  <a:gd name="connsiteY67" fmla="*/ 8451 h 10000"/>
                  <a:gd name="connsiteX68" fmla="*/ 1949 w 10000"/>
                  <a:gd name="connsiteY68" fmla="*/ 8433 h 10000"/>
                  <a:gd name="connsiteX69" fmla="*/ 1717 w 10000"/>
                  <a:gd name="connsiteY69" fmla="*/ 8383 h 10000"/>
                  <a:gd name="connsiteX70" fmla="*/ 1495 w 10000"/>
                  <a:gd name="connsiteY70" fmla="*/ 8306 h 10000"/>
                  <a:gd name="connsiteX71" fmla="*/ 1285 w 10000"/>
                  <a:gd name="connsiteY71" fmla="*/ 8202 h 10000"/>
                  <a:gd name="connsiteX72" fmla="*/ 1081 w 10000"/>
                  <a:gd name="connsiteY72" fmla="*/ 8071 h 10000"/>
                  <a:gd name="connsiteX73" fmla="*/ 896 w 10000"/>
                  <a:gd name="connsiteY73" fmla="*/ 7912 h 10000"/>
                  <a:gd name="connsiteX74" fmla="*/ 721 w 10000"/>
                  <a:gd name="connsiteY74" fmla="*/ 7731 h 10000"/>
                  <a:gd name="connsiteX75" fmla="*/ 564 w 10000"/>
                  <a:gd name="connsiteY75" fmla="*/ 7532 h 10000"/>
                  <a:gd name="connsiteX76" fmla="*/ 421 w 10000"/>
                  <a:gd name="connsiteY76" fmla="*/ 7310 h 10000"/>
                  <a:gd name="connsiteX77" fmla="*/ 296 w 10000"/>
                  <a:gd name="connsiteY77" fmla="*/ 7074 h 10000"/>
                  <a:gd name="connsiteX78" fmla="*/ 193 w 10000"/>
                  <a:gd name="connsiteY78" fmla="*/ 6816 h 10000"/>
                  <a:gd name="connsiteX79" fmla="*/ 111 w 10000"/>
                  <a:gd name="connsiteY79" fmla="*/ 6549 h 10000"/>
                  <a:gd name="connsiteX80" fmla="*/ 46 w 10000"/>
                  <a:gd name="connsiteY80" fmla="*/ 6264 h 10000"/>
                  <a:gd name="connsiteX81" fmla="*/ 11 w 10000"/>
                  <a:gd name="connsiteY81" fmla="*/ 5974 h 10000"/>
                  <a:gd name="connsiteX82" fmla="*/ 0 w 10000"/>
                  <a:gd name="connsiteY82" fmla="*/ 5675 h 10000"/>
                  <a:gd name="connsiteX83" fmla="*/ 7 w 10000"/>
                  <a:gd name="connsiteY83" fmla="*/ 5385 h 10000"/>
                  <a:gd name="connsiteX84" fmla="*/ 43 w 10000"/>
                  <a:gd name="connsiteY84" fmla="*/ 5104 h 10000"/>
                  <a:gd name="connsiteX85" fmla="*/ 96 w 10000"/>
                  <a:gd name="connsiteY85" fmla="*/ 4837 h 10000"/>
                  <a:gd name="connsiteX86" fmla="*/ 175 w 10000"/>
                  <a:gd name="connsiteY86" fmla="*/ 4579 h 10000"/>
                  <a:gd name="connsiteX87" fmla="*/ 271 w 10000"/>
                  <a:gd name="connsiteY87" fmla="*/ 4325 h 10000"/>
                  <a:gd name="connsiteX88" fmla="*/ 385 w 10000"/>
                  <a:gd name="connsiteY88" fmla="*/ 4099 h 10000"/>
                  <a:gd name="connsiteX89" fmla="*/ 517 w 10000"/>
                  <a:gd name="connsiteY89" fmla="*/ 3877 h 10000"/>
                  <a:gd name="connsiteX90" fmla="*/ 667 w 10000"/>
                  <a:gd name="connsiteY90" fmla="*/ 3673 h 10000"/>
                  <a:gd name="connsiteX91" fmla="*/ 828 w 10000"/>
                  <a:gd name="connsiteY91" fmla="*/ 3496 h 10000"/>
                  <a:gd name="connsiteX92" fmla="*/ 1003 w 10000"/>
                  <a:gd name="connsiteY92" fmla="*/ 3333 h 10000"/>
                  <a:gd name="connsiteX93" fmla="*/ 1196 w 10000"/>
                  <a:gd name="connsiteY93" fmla="*/ 3193 h 10000"/>
                  <a:gd name="connsiteX94" fmla="*/ 1395 w 10000"/>
                  <a:gd name="connsiteY94" fmla="*/ 3080 h 10000"/>
                  <a:gd name="connsiteX95" fmla="*/ 1431 w 10000"/>
                  <a:gd name="connsiteY95" fmla="*/ 2794 h 10000"/>
                  <a:gd name="connsiteX96" fmla="*/ 1488 w 10000"/>
                  <a:gd name="connsiteY96" fmla="*/ 2523 h 10000"/>
                  <a:gd name="connsiteX97" fmla="*/ 1570 w 10000"/>
                  <a:gd name="connsiteY97" fmla="*/ 2260 h 10000"/>
                  <a:gd name="connsiteX98" fmla="*/ 1670 w 10000"/>
                  <a:gd name="connsiteY98" fmla="*/ 2020 h 10000"/>
                  <a:gd name="connsiteX99" fmla="*/ 1795 w 10000"/>
                  <a:gd name="connsiteY99" fmla="*/ 1789 h 10000"/>
                  <a:gd name="connsiteX100" fmla="*/ 1938 w 10000"/>
                  <a:gd name="connsiteY100" fmla="*/ 1585 h 10000"/>
                  <a:gd name="connsiteX101" fmla="*/ 2095 w 10000"/>
                  <a:gd name="connsiteY101" fmla="*/ 1404 h 10000"/>
                  <a:gd name="connsiteX102" fmla="*/ 2270 w 10000"/>
                  <a:gd name="connsiteY102" fmla="*/ 1236 h 10000"/>
                  <a:gd name="connsiteX103" fmla="*/ 2459 w 10000"/>
                  <a:gd name="connsiteY103" fmla="*/ 1101 h 10000"/>
                  <a:gd name="connsiteX104" fmla="*/ 2655 w 10000"/>
                  <a:gd name="connsiteY104" fmla="*/ 987 h 10000"/>
                  <a:gd name="connsiteX105" fmla="*/ 2873 w 10000"/>
                  <a:gd name="connsiteY105" fmla="*/ 910 h 10000"/>
                  <a:gd name="connsiteX106" fmla="*/ 3094 w 10000"/>
                  <a:gd name="connsiteY106" fmla="*/ 856 h 10000"/>
                  <a:gd name="connsiteX107" fmla="*/ 3323 w 10000"/>
                  <a:gd name="connsiteY107" fmla="*/ 838 h 10000"/>
                  <a:gd name="connsiteX108" fmla="*/ 3537 w 10000"/>
                  <a:gd name="connsiteY108" fmla="*/ 856 h 10000"/>
                  <a:gd name="connsiteX109" fmla="*/ 3744 w 10000"/>
                  <a:gd name="connsiteY109" fmla="*/ 897 h 10000"/>
                  <a:gd name="connsiteX110" fmla="*/ 3911 w 10000"/>
                  <a:gd name="connsiteY110" fmla="*/ 697 h 10000"/>
                  <a:gd name="connsiteX111" fmla="*/ 4094 w 10000"/>
                  <a:gd name="connsiteY111" fmla="*/ 521 h 10000"/>
                  <a:gd name="connsiteX112" fmla="*/ 4290 w 10000"/>
                  <a:gd name="connsiteY112" fmla="*/ 362 h 10000"/>
                  <a:gd name="connsiteX113" fmla="*/ 4490 w 10000"/>
                  <a:gd name="connsiteY113" fmla="*/ 236 h 10000"/>
                  <a:gd name="connsiteX114" fmla="*/ 4707 w 10000"/>
                  <a:gd name="connsiteY114" fmla="*/ 131 h 10000"/>
                  <a:gd name="connsiteX115" fmla="*/ 4925 w 10000"/>
                  <a:gd name="connsiteY115" fmla="*/ 59 h 10000"/>
                  <a:gd name="connsiteX116" fmla="*/ 5157 w 10000"/>
                  <a:gd name="connsiteY116" fmla="*/ 18 h 10000"/>
                  <a:gd name="connsiteX117" fmla="*/ 5389 w 10000"/>
                  <a:gd name="connsiteY117" fmla="*/ 0 h 10000"/>
                  <a:gd name="connsiteX0" fmla="*/ 5389 w 10000"/>
                  <a:gd name="connsiteY0" fmla="*/ 0 h 10000"/>
                  <a:gd name="connsiteX1" fmla="*/ 5621 w 10000"/>
                  <a:gd name="connsiteY1" fmla="*/ 14 h 10000"/>
                  <a:gd name="connsiteX2" fmla="*/ 5846 w 10000"/>
                  <a:gd name="connsiteY2" fmla="*/ 59 h 10000"/>
                  <a:gd name="connsiteX3" fmla="*/ 6067 w 10000"/>
                  <a:gd name="connsiteY3" fmla="*/ 131 h 10000"/>
                  <a:gd name="connsiteX4" fmla="*/ 6278 w 10000"/>
                  <a:gd name="connsiteY4" fmla="*/ 231 h 10000"/>
                  <a:gd name="connsiteX5" fmla="*/ 6478 w 10000"/>
                  <a:gd name="connsiteY5" fmla="*/ 349 h 10000"/>
                  <a:gd name="connsiteX6" fmla="*/ 6667 w 10000"/>
                  <a:gd name="connsiteY6" fmla="*/ 498 h 10000"/>
                  <a:gd name="connsiteX7" fmla="*/ 6842 w 10000"/>
                  <a:gd name="connsiteY7" fmla="*/ 670 h 10000"/>
                  <a:gd name="connsiteX8" fmla="*/ 7002 w 10000"/>
                  <a:gd name="connsiteY8" fmla="*/ 861 h 10000"/>
                  <a:gd name="connsiteX9" fmla="*/ 7148 w 10000"/>
                  <a:gd name="connsiteY9" fmla="*/ 1073 h 10000"/>
                  <a:gd name="connsiteX10" fmla="*/ 7284 w 10000"/>
                  <a:gd name="connsiteY10" fmla="*/ 1304 h 10000"/>
                  <a:gd name="connsiteX11" fmla="*/ 7395 w 10000"/>
                  <a:gd name="connsiteY11" fmla="*/ 1549 h 10000"/>
                  <a:gd name="connsiteX12" fmla="*/ 7484 w 10000"/>
                  <a:gd name="connsiteY12" fmla="*/ 1812 h 10000"/>
                  <a:gd name="connsiteX13" fmla="*/ 7705 w 10000"/>
                  <a:gd name="connsiteY13" fmla="*/ 1866 h 10000"/>
                  <a:gd name="connsiteX14" fmla="*/ 7912 w 10000"/>
                  <a:gd name="connsiteY14" fmla="*/ 1943 h 10000"/>
                  <a:gd name="connsiteX15" fmla="*/ 8108 w 10000"/>
                  <a:gd name="connsiteY15" fmla="*/ 2056 h 10000"/>
                  <a:gd name="connsiteX16" fmla="*/ 8294 w 10000"/>
                  <a:gd name="connsiteY16" fmla="*/ 2192 h 10000"/>
                  <a:gd name="connsiteX17" fmla="*/ 8465 w 10000"/>
                  <a:gd name="connsiteY17" fmla="*/ 2351 h 10000"/>
                  <a:gd name="connsiteX18" fmla="*/ 8619 w 10000"/>
                  <a:gd name="connsiteY18" fmla="*/ 2532 h 10000"/>
                  <a:gd name="connsiteX19" fmla="*/ 8762 w 10000"/>
                  <a:gd name="connsiteY19" fmla="*/ 2726 h 10000"/>
                  <a:gd name="connsiteX20" fmla="*/ 8883 w 10000"/>
                  <a:gd name="connsiteY20" fmla="*/ 2948 h 10000"/>
                  <a:gd name="connsiteX21" fmla="*/ 8986 w 10000"/>
                  <a:gd name="connsiteY21" fmla="*/ 3184 h 10000"/>
                  <a:gd name="connsiteX22" fmla="*/ 9069 w 10000"/>
                  <a:gd name="connsiteY22" fmla="*/ 3433 h 10000"/>
                  <a:gd name="connsiteX23" fmla="*/ 9129 w 10000"/>
                  <a:gd name="connsiteY23" fmla="*/ 3700 h 10000"/>
                  <a:gd name="connsiteX24" fmla="*/ 9168 w 10000"/>
                  <a:gd name="connsiteY24" fmla="*/ 3976 h 10000"/>
                  <a:gd name="connsiteX25" fmla="*/ 9183 w 10000"/>
                  <a:gd name="connsiteY25" fmla="*/ 4262 h 10000"/>
                  <a:gd name="connsiteX26" fmla="*/ 9176 w 10000"/>
                  <a:gd name="connsiteY26" fmla="*/ 4407 h 10000"/>
                  <a:gd name="connsiteX27" fmla="*/ 9340 w 10000"/>
                  <a:gd name="connsiteY27" fmla="*/ 4552 h 10000"/>
                  <a:gd name="connsiteX28" fmla="*/ 9486 w 10000"/>
                  <a:gd name="connsiteY28" fmla="*/ 4710 h 10000"/>
                  <a:gd name="connsiteX29" fmla="*/ 9618 w 10000"/>
                  <a:gd name="connsiteY29" fmla="*/ 4896 h 10000"/>
                  <a:gd name="connsiteX30" fmla="*/ 9729 w 10000"/>
                  <a:gd name="connsiteY30" fmla="*/ 5095 h 10000"/>
                  <a:gd name="connsiteX31" fmla="*/ 9825 w 10000"/>
                  <a:gd name="connsiteY31" fmla="*/ 5308 h 10000"/>
                  <a:gd name="connsiteX32" fmla="*/ 9904 w 10000"/>
                  <a:gd name="connsiteY32" fmla="*/ 5530 h 10000"/>
                  <a:gd name="connsiteX33" fmla="*/ 9957 w 10000"/>
                  <a:gd name="connsiteY33" fmla="*/ 5770 h 10000"/>
                  <a:gd name="connsiteX34" fmla="*/ 9993 w 10000"/>
                  <a:gd name="connsiteY34" fmla="*/ 6019 h 10000"/>
                  <a:gd name="connsiteX35" fmla="*/ 10000 w 10000"/>
                  <a:gd name="connsiteY35" fmla="*/ 6273 h 10000"/>
                  <a:gd name="connsiteX36" fmla="*/ 9989 w 10000"/>
                  <a:gd name="connsiteY36" fmla="*/ 6544 h 10000"/>
                  <a:gd name="connsiteX37" fmla="*/ 9950 w 10000"/>
                  <a:gd name="connsiteY37" fmla="*/ 6807 h 10000"/>
                  <a:gd name="connsiteX38" fmla="*/ 9889 w 10000"/>
                  <a:gd name="connsiteY38" fmla="*/ 7061 h 10000"/>
                  <a:gd name="connsiteX39" fmla="*/ 9804 w 10000"/>
                  <a:gd name="connsiteY39" fmla="*/ 7296 h 10000"/>
                  <a:gd name="connsiteX40" fmla="*/ 9693 w 10000"/>
                  <a:gd name="connsiteY40" fmla="*/ 7514 h 10000"/>
                  <a:gd name="connsiteX41" fmla="*/ 9568 w 10000"/>
                  <a:gd name="connsiteY41" fmla="*/ 7717 h 10000"/>
                  <a:gd name="connsiteX42" fmla="*/ 9429 w 10000"/>
                  <a:gd name="connsiteY42" fmla="*/ 7899 h 10000"/>
                  <a:gd name="connsiteX43" fmla="*/ 9268 w 10000"/>
                  <a:gd name="connsiteY43" fmla="*/ 8057 h 10000"/>
                  <a:gd name="connsiteX44" fmla="*/ 9090 w 10000"/>
                  <a:gd name="connsiteY44" fmla="*/ 8193 h 10000"/>
                  <a:gd name="connsiteX45" fmla="*/ 8904 w 10000"/>
                  <a:gd name="connsiteY45" fmla="*/ 8302 h 10000"/>
                  <a:gd name="connsiteX46" fmla="*/ 8708 w 10000"/>
                  <a:gd name="connsiteY46" fmla="*/ 8383 h 10000"/>
                  <a:gd name="connsiteX47" fmla="*/ 8501 w 10000"/>
                  <a:gd name="connsiteY47" fmla="*/ 8433 h 10000"/>
                  <a:gd name="connsiteX48" fmla="*/ 8287 w 10000"/>
                  <a:gd name="connsiteY48" fmla="*/ 8451 h 10000"/>
                  <a:gd name="connsiteX49" fmla="*/ 8287 w 10000"/>
                  <a:gd name="connsiteY49" fmla="*/ 8451 h 10000"/>
                  <a:gd name="connsiteX50" fmla="*/ 7812 w 10000"/>
                  <a:gd name="connsiteY50" fmla="*/ 8451 h 10000"/>
                  <a:gd name="connsiteX51" fmla="*/ 7812 w 10000"/>
                  <a:gd name="connsiteY51" fmla="*/ 8895 h 10000"/>
                  <a:gd name="connsiteX52" fmla="*/ 7805 w 10000"/>
                  <a:gd name="connsiteY52" fmla="*/ 9008 h 10000"/>
                  <a:gd name="connsiteX53" fmla="*/ 7773 w 10000"/>
                  <a:gd name="connsiteY53" fmla="*/ 9112 h 10000"/>
                  <a:gd name="connsiteX54" fmla="*/ 7727 w 10000"/>
                  <a:gd name="connsiteY54" fmla="*/ 9216 h 10000"/>
                  <a:gd name="connsiteX55" fmla="*/ 7627 w 10000"/>
                  <a:gd name="connsiteY55" fmla="*/ 9366 h 10000"/>
                  <a:gd name="connsiteX56" fmla="*/ 7502 w 10000"/>
                  <a:gd name="connsiteY56" fmla="*/ 9497 h 10000"/>
                  <a:gd name="connsiteX57" fmla="*/ 7359 w 10000"/>
                  <a:gd name="connsiteY57" fmla="*/ 9615 h 10000"/>
                  <a:gd name="connsiteX58" fmla="*/ 7191 w 10000"/>
                  <a:gd name="connsiteY58" fmla="*/ 9715 h 10000"/>
                  <a:gd name="connsiteX59" fmla="*/ 7006 w 10000"/>
                  <a:gd name="connsiteY59" fmla="*/ 9801 h 10000"/>
                  <a:gd name="connsiteX60" fmla="*/ 6802 w 10000"/>
                  <a:gd name="connsiteY60" fmla="*/ 9873 h 10000"/>
                  <a:gd name="connsiteX61" fmla="*/ 6574 w 10000"/>
                  <a:gd name="connsiteY61" fmla="*/ 9928 h 10000"/>
                  <a:gd name="connsiteX62" fmla="*/ 6328 w 10000"/>
                  <a:gd name="connsiteY62" fmla="*/ 9968 h 10000"/>
                  <a:gd name="connsiteX63" fmla="*/ 6060 w 10000"/>
                  <a:gd name="connsiteY63" fmla="*/ 9995 h 10000"/>
                  <a:gd name="connsiteX64" fmla="*/ 5778 w 10000"/>
                  <a:gd name="connsiteY64" fmla="*/ 10000 h 10000"/>
                  <a:gd name="connsiteX65" fmla="*/ 3737 w 10000"/>
                  <a:gd name="connsiteY65" fmla="*/ 8451 h 10000"/>
                  <a:gd name="connsiteX66" fmla="*/ 2188 w 10000"/>
                  <a:gd name="connsiteY66" fmla="*/ 8451 h 10000"/>
                  <a:gd name="connsiteX67" fmla="*/ 1949 w 10000"/>
                  <a:gd name="connsiteY67" fmla="*/ 8433 h 10000"/>
                  <a:gd name="connsiteX68" fmla="*/ 1717 w 10000"/>
                  <a:gd name="connsiteY68" fmla="*/ 8383 h 10000"/>
                  <a:gd name="connsiteX69" fmla="*/ 1495 w 10000"/>
                  <a:gd name="connsiteY69" fmla="*/ 8306 h 10000"/>
                  <a:gd name="connsiteX70" fmla="*/ 1285 w 10000"/>
                  <a:gd name="connsiteY70" fmla="*/ 8202 h 10000"/>
                  <a:gd name="connsiteX71" fmla="*/ 1081 w 10000"/>
                  <a:gd name="connsiteY71" fmla="*/ 8071 h 10000"/>
                  <a:gd name="connsiteX72" fmla="*/ 896 w 10000"/>
                  <a:gd name="connsiteY72" fmla="*/ 7912 h 10000"/>
                  <a:gd name="connsiteX73" fmla="*/ 721 w 10000"/>
                  <a:gd name="connsiteY73" fmla="*/ 7731 h 10000"/>
                  <a:gd name="connsiteX74" fmla="*/ 564 w 10000"/>
                  <a:gd name="connsiteY74" fmla="*/ 7532 h 10000"/>
                  <a:gd name="connsiteX75" fmla="*/ 421 w 10000"/>
                  <a:gd name="connsiteY75" fmla="*/ 7310 h 10000"/>
                  <a:gd name="connsiteX76" fmla="*/ 296 w 10000"/>
                  <a:gd name="connsiteY76" fmla="*/ 7074 h 10000"/>
                  <a:gd name="connsiteX77" fmla="*/ 193 w 10000"/>
                  <a:gd name="connsiteY77" fmla="*/ 6816 h 10000"/>
                  <a:gd name="connsiteX78" fmla="*/ 111 w 10000"/>
                  <a:gd name="connsiteY78" fmla="*/ 6549 h 10000"/>
                  <a:gd name="connsiteX79" fmla="*/ 46 w 10000"/>
                  <a:gd name="connsiteY79" fmla="*/ 6264 h 10000"/>
                  <a:gd name="connsiteX80" fmla="*/ 11 w 10000"/>
                  <a:gd name="connsiteY80" fmla="*/ 5974 h 10000"/>
                  <a:gd name="connsiteX81" fmla="*/ 0 w 10000"/>
                  <a:gd name="connsiteY81" fmla="*/ 5675 h 10000"/>
                  <a:gd name="connsiteX82" fmla="*/ 7 w 10000"/>
                  <a:gd name="connsiteY82" fmla="*/ 5385 h 10000"/>
                  <a:gd name="connsiteX83" fmla="*/ 43 w 10000"/>
                  <a:gd name="connsiteY83" fmla="*/ 5104 h 10000"/>
                  <a:gd name="connsiteX84" fmla="*/ 96 w 10000"/>
                  <a:gd name="connsiteY84" fmla="*/ 4837 h 10000"/>
                  <a:gd name="connsiteX85" fmla="*/ 175 w 10000"/>
                  <a:gd name="connsiteY85" fmla="*/ 4579 h 10000"/>
                  <a:gd name="connsiteX86" fmla="*/ 271 w 10000"/>
                  <a:gd name="connsiteY86" fmla="*/ 4325 h 10000"/>
                  <a:gd name="connsiteX87" fmla="*/ 385 w 10000"/>
                  <a:gd name="connsiteY87" fmla="*/ 4099 h 10000"/>
                  <a:gd name="connsiteX88" fmla="*/ 517 w 10000"/>
                  <a:gd name="connsiteY88" fmla="*/ 3877 h 10000"/>
                  <a:gd name="connsiteX89" fmla="*/ 667 w 10000"/>
                  <a:gd name="connsiteY89" fmla="*/ 3673 h 10000"/>
                  <a:gd name="connsiteX90" fmla="*/ 828 w 10000"/>
                  <a:gd name="connsiteY90" fmla="*/ 3496 h 10000"/>
                  <a:gd name="connsiteX91" fmla="*/ 1003 w 10000"/>
                  <a:gd name="connsiteY91" fmla="*/ 3333 h 10000"/>
                  <a:gd name="connsiteX92" fmla="*/ 1196 w 10000"/>
                  <a:gd name="connsiteY92" fmla="*/ 3193 h 10000"/>
                  <a:gd name="connsiteX93" fmla="*/ 1395 w 10000"/>
                  <a:gd name="connsiteY93" fmla="*/ 3080 h 10000"/>
                  <a:gd name="connsiteX94" fmla="*/ 1431 w 10000"/>
                  <a:gd name="connsiteY94" fmla="*/ 2794 h 10000"/>
                  <a:gd name="connsiteX95" fmla="*/ 1488 w 10000"/>
                  <a:gd name="connsiteY95" fmla="*/ 2523 h 10000"/>
                  <a:gd name="connsiteX96" fmla="*/ 1570 w 10000"/>
                  <a:gd name="connsiteY96" fmla="*/ 2260 h 10000"/>
                  <a:gd name="connsiteX97" fmla="*/ 1670 w 10000"/>
                  <a:gd name="connsiteY97" fmla="*/ 2020 h 10000"/>
                  <a:gd name="connsiteX98" fmla="*/ 1795 w 10000"/>
                  <a:gd name="connsiteY98" fmla="*/ 1789 h 10000"/>
                  <a:gd name="connsiteX99" fmla="*/ 1938 w 10000"/>
                  <a:gd name="connsiteY99" fmla="*/ 1585 h 10000"/>
                  <a:gd name="connsiteX100" fmla="*/ 2095 w 10000"/>
                  <a:gd name="connsiteY100" fmla="*/ 1404 h 10000"/>
                  <a:gd name="connsiteX101" fmla="*/ 2270 w 10000"/>
                  <a:gd name="connsiteY101" fmla="*/ 1236 h 10000"/>
                  <a:gd name="connsiteX102" fmla="*/ 2459 w 10000"/>
                  <a:gd name="connsiteY102" fmla="*/ 1101 h 10000"/>
                  <a:gd name="connsiteX103" fmla="*/ 2655 w 10000"/>
                  <a:gd name="connsiteY103" fmla="*/ 987 h 10000"/>
                  <a:gd name="connsiteX104" fmla="*/ 2873 w 10000"/>
                  <a:gd name="connsiteY104" fmla="*/ 910 h 10000"/>
                  <a:gd name="connsiteX105" fmla="*/ 3094 w 10000"/>
                  <a:gd name="connsiteY105" fmla="*/ 856 h 10000"/>
                  <a:gd name="connsiteX106" fmla="*/ 3323 w 10000"/>
                  <a:gd name="connsiteY106" fmla="*/ 838 h 10000"/>
                  <a:gd name="connsiteX107" fmla="*/ 3537 w 10000"/>
                  <a:gd name="connsiteY107" fmla="*/ 856 h 10000"/>
                  <a:gd name="connsiteX108" fmla="*/ 3744 w 10000"/>
                  <a:gd name="connsiteY108" fmla="*/ 897 h 10000"/>
                  <a:gd name="connsiteX109" fmla="*/ 3911 w 10000"/>
                  <a:gd name="connsiteY109" fmla="*/ 697 h 10000"/>
                  <a:gd name="connsiteX110" fmla="*/ 4094 w 10000"/>
                  <a:gd name="connsiteY110" fmla="*/ 521 h 10000"/>
                  <a:gd name="connsiteX111" fmla="*/ 4290 w 10000"/>
                  <a:gd name="connsiteY111" fmla="*/ 362 h 10000"/>
                  <a:gd name="connsiteX112" fmla="*/ 4490 w 10000"/>
                  <a:gd name="connsiteY112" fmla="*/ 236 h 10000"/>
                  <a:gd name="connsiteX113" fmla="*/ 4707 w 10000"/>
                  <a:gd name="connsiteY113" fmla="*/ 131 h 10000"/>
                  <a:gd name="connsiteX114" fmla="*/ 4925 w 10000"/>
                  <a:gd name="connsiteY114" fmla="*/ 59 h 10000"/>
                  <a:gd name="connsiteX115" fmla="*/ 5157 w 10000"/>
                  <a:gd name="connsiteY115" fmla="*/ 18 h 10000"/>
                  <a:gd name="connsiteX116" fmla="*/ 5389 w 10000"/>
                  <a:gd name="connsiteY116" fmla="*/ 0 h 10000"/>
                  <a:gd name="connsiteX0" fmla="*/ 5389 w 10000"/>
                  <a:gd name="connsiteY0" fmla="*/ 0 h 9995"/>
                  <a:gd name="connsiteX1" fmla="*/ 5621 w 10000"/>
                  <a:gd name="connsiteY1" fmla="*/ 14 h 9995"/>
                  <a:gd name="connsiteX2" fmla="*/ 5846 w 10000"/>
                  <a:gd name="connsiteY2" fmla="*/ 59 h 9995"/>
                  <a:gd name="connsiteX3" fmla="*/ 6067 w 10000"/>
                  <a:gd name="connsiteY3" fmla="*/ 131 h 9995"/>
                  <a:gd name="connsiteX4" fmla="*/ 6278 w 10000"/>
                  <a:gd name="connsiteY4" fmla="*/ 231 h 9995"/>
                  <a:gd name="connsiteX5" fmla="*/ 6478 w 10000"/>
                  <a:gd name="connsiteY5" fmla="*/ 349 h 9995"/>
                  <a:gd name="connsiteX6" fmla="*/ 6667 w 10000"/>
                  <a:gd name="connsiteY6" fmla="*/ 498 h 9995"/>
                  <a:gd name="connsiteX7" fmla="*/ 6842 w 10000"/>
                  <a:gd name="connsiteY7" fmla="*/ 670 h 9995"/>
                  <a:gd name="connsiteX8" fmla="*/ 7002 w 10000"/>
                  <a:gd name="connsiteY8" fmla="*/ 861 h 9995"/>
                  <a:gd name="connsiteX9" fmla="*/ 7148 w 10000"/>
                  <a:gd name="connsiteY9" fmla="*/ 1073 h 9995"/>
                  <a:gd name="connsiteX10" fmla="*/ 7284 w 10000"/>
                  <a:gd name="connsiteY10" fmla="*/ 1304 h 9995"/>
                  <a:gd name="connsiteX11" fmla="*/ 7395 w 10000"/>
                  <a:gd name="connsiteY11" fmla="*/ 1549 h 9995"/>
                  <a:gd name="connsiteX12" fmla="*/ 7484 w 10000"/>
                  <a:gd name="connsiteY12" fmla="*/ 1812 h 9995"/>
                  <a:gd name="connsiteX13" fmla="*/ 7705 w 10000"/>
                  <a:gd name="connsiteY13" fmla="*/ 1866 h 9995"/>
                  <a:gd name="connsiteX14" fmla="*/ 7912 w 10000"/>
                  <a:gd name="connsiteY14" fmla="*/ 1943 h 9995"/>
                  <a:gd name="connsiteX15" fmla="*/ 8108 w 10000"/>
                  <a:gd name="connsiteY15" fmla="*/ 2056 h 9995"/>
                  <a:gd name="connsiteX16" fmla="*/ 8294 w 10000"/>
                  <a:gd name="connsiteY16" fmla="*/ 2192 h 9995"/>
                  <a:gd name="connsiteX17" fmla="*/ 8465 w 10000"/>
                  <a:gd name="connsiteY17" fmla="*/ 2351 h 9995"/>
                  <a:gd name="connsiteX18" fmla="*/ 8619 w 10000"/>
                  <a:gd name="connsiteY18" fmla="*/ 2532 h 9995"/>
                  <a:gd name="connsiteX19" fmla="*/ 8762 w 10000"/>
                  <a:gd name="connsiteY19" fmla="*/ 2726 h 9995"/>
                  <a:gd name="connsiteX20" fmla="*/ 8883 w 10000"/>
                  <a:gd name="connsiteY20" fmla="*/ 2948 h 9995"/>
                  <a:gd name="connsiteX21" fmla="*/ 8986 w 10000"/>
                  <a:gd name="connsiteY21" fmla="*/ 3184 h 9995"/>
                  <a:gd name="connsiteX22" fmla="*/ 9069 w 10000"/>
                  <a:gd name="connsiteY22" fmla="*/ 3433 h 9995"/>
                  <a:gd name="connsiteX23" fmla="*/ 9129 w 10000"/>
                  <a:gd name="connsiteY23" fmla="*/ 3700 h 9995"/>
                  <a:gd name="connsiteX24" fmla="*/ 9168 w 10000"/>
                  <a:gd name="connsiteY24" fmla="*/ 3976 h 9995"/>
                  <a:gd name="connsiteX25" fmla="*/ 9183 w 10000"/>
                  <a:gd name="connsiteY25" fmla="*/ 4262 h 9995"/>
                  <a:gd name="connsiteX26" fmla="*/ 9176 w 10000"/>
                  <a:gd name="connsiteY26" fmla="*/ 4407 h 9995"/>
                  <a:gd name="connsiteX27" fmla="*/ 9340 w 10000"/>
                  <a:gd name="connsiteY27" fmla="*/ 4552 h 9995"/>
                  <a:gd name="connsiteX28" fmla="*/ 9486 w 10000"/>
                  <a:gd name="connsiteY28" fmla="*/ 4710 h 9995"/>
                  <a:gd name="connsiteX29" fmla="*/ 9618 w 10000"/>
                  <a:gd name="connsiteY29" fmla="*/ 4896 h 9995"/>
                  <a:gd name="connsiteX30" fmla="*/ 9729 w 10000"/>
                  <a:gd name="connsiteY30" fmla="*/ 5095 h 9995"/>
                  <a:gd name="connsiteX31" fmla="*/ 9825 w 10000"/>
                  <a:gd name="connsiteY31" fmla="*/ 5308 h 9995"/>
                  <a:gd name="connsiteX32" fmla="*/ 9904 w 10000"/>
                  <a:gd name="connsiteY32" fmla="*/ 5530 h 9995"/>
                  <a:gd name="connsiteX33" fmla="*/ 9957 w 10000"/>
                  <a:gd name="connsiteY33" fmla="*/ 5770 h 9995"/>
                  <a:gd name="connsiteX34" fmla="*/ 9993 w 10000"/>
                  <a:gd name="connsiteY34" fmla="*/ 6019 h 9995"/>
                  <a:gd name="connsiteX35" fmla="*/ 10000 w 10000"/>
                  <a:gd name="connsiteY35" fmla="*/ 6273 h 9995"/>
                  <a:gd name="connsiteX36" fmla="*/ 9989 w 10000"/>
                  <a:gd name="connsiteY36" fmla="*/ 6544 h 9995"/>
                  <a:gd name="connsiteX37" fmla="*/ 9950 w 10000"/>
                  <a:gd name="connsiteY37" fmla="*/ 6807 h 9995"/>
                  <a:gd name="connsiteX38" fmla="*/ 9889 w 10000"/>
                  <a:gd name="connsiteY38" fmla="*/ 7061 h 9995"/>
                  <a:gd name="connsiteX39" fmla="*/ 9804 w 10000"/>
                  <a:gd name="connsiteY39" fmla="*/ 7296 h 9995"/>
                  <a:gd name="connsiteX40" fmla="*/ 9693 w 10000"/>
                  <a:gd name="connsiteY40" fmla="*/ 7514 h 9995"/>
                  <a:gd name="connsiteX41" fmla="*/ 9568 w 10000"/>
                  <a:gd name="connsiteY41" fmla="*/ 7717 h 9995"/>
                  <a:gd name="connsiteX42" fmla="*/ 9429 w 10000"/>
                  <a:gd name="connsiteY42" fmla="*/ 7899 h 9995"/>
                  <a:gd name="connsiteX43" fmla="*/ 9268 w 10000"/>
                  <a:gd name="connsiteY43" fmla="*/ 8057 h 9995"/>
                  <a:gd name="connsiteX44" fmla="*/ 9090 w 10000"/>
                  <a:gd name="connsiteY44" fmla="*/ 8193 h 9995"/>
                  <a:gd name="connsiteX45" fmla="*/ 8904 w 10000"/>
                  <a:gd name="connsiteY45" fmla="*/ 8302 h 9995"/>
                  <a:gd name="connsiteX46" fmla="*/ 8708 w 10000"/>
                  <a:gd name="connsiteY46" fmla="*/ 8383 h 9995"/>
                  <a:gd name="connsiteX47" fmla="*/ 8501 w 10000"/>
                  <a:gd name="connsiteY47" fmla="*/ 8433 h 9995"/>
                  <a:gd name="connsiteX48" fmla="*/ 8287 w 10000"/>
                  <a:gd name="connsiteY48" fmla="*/ 8451 h 9995"/>
                  <a:gd name="connsiteX49" fmla="*/ 8287 w 10000"/>
                  <a:gd name="connsiteY49" fmla="*/ 8451 h 9995"/>
                  <a:gd name="connsiteX50" fmla="*/ 7812 w 10000"/>
                  <a:gd name="connsiteY50" fmla="*/ 8451 h 9995"/>
                  <a:gd name="connsiteX51" fmla="*/ 7812 w 10000"/>
                  <a:gd name="connsiteY51" fmla="*/ 8895 h 9995"/>
                  <a:gd name="connsiteX52" fmla="*/ 7805 w 10000"/>
                  <a:gd name="connsiteY52" fmla="*/ 9008 h 9995"/>
                  <a:gd name="connsiteX53" fmla="*/ 7773 w 10000"/>
                  <a:gd name="connsiteY53" fmla="*/ 9112 h 9995"/>
                  <a:gd name="connsiteX54" fmla="*/ 7727 w 10000"/>
                  <a:gd name="connsiteY54" fmla="*/ 9216 h 9995"/>
                  <a:gd name="connsiteX55" fmla="*/ 7627 w 10000"/>
                  <a:gd name="connsiteY55" fmla="*/ 9366 h 9995"/>
                  <a:gd name="connsiteX56" fmla="*/ 7502 w 10000"/>
                  <a:gd name="connsiteY56" fmla="*/ 9497 h 9995"/>
                  <a:gd name="connsiteX57" fmla="*/ 7359 w 10000"/>
                  <a:gd name="connsiteY57" fmla="*/ 9615 h 9995"/>
                  <a:gd name="connsiteX58" fmla="*/ 7191 w 10000"/>
                  <a:gd name="connsiteY58" fmla="*/ 9715 h 9995"/>
                  <a:gd name="connsiteX59" fmla="*/ 7006 w 10000"/>
                  <a:gd name="connsiteY59" fmla="*/ 9801 h 9995"/>
                  <a:gd name="connsiteX60" fmla="*/ 6802 w 10000"/>
                  <a:gd name="connsiteY60" fmla="*/ 9873 h 9995"/>
                  <a:gd name="connsiteX61" fmla="*/ 6574 w 10000"/>
                  <a:gd name="connsiteY61" fmla="*/ 9928 h 9995"/>
                  <a:gd name="connsiteX62" fmla="*/ 6328 w 10000"/>
                  <a:gd name="connsiteY62" fmla="*/ 9968 h 9995"/>
                  <a:gd name="connsiteX63" fmla="*/ 6060 w 10000"/>
                  <a:gd name="connsiteY63" fmla="*/ 9995 h 9995"/>
                  <a:gd name="connsiteX64" fmla="*/ 3737 w 10000"/>
                  <a:gd name="connsiteY64" fmla="*/ 8451 h 9995"/>
                  <a:gd name="connsiteX65" fmla="*/ 2188 w 10000"/>
                  <a:gd name="connsiteY65" fmla="*/ 8451 h 9995"/>
                  <a:gd name="connsiteX66" fmla="*/ 1949 w 10000"/>
                  <a:gd name="connsiteY66" fmla="*/ 8433 h 9995"/>
                  <a:gd name="connsiteX67" fmla="*/ 1717 w 10000"/>
                  <a:gd name="connsiteY67" fmla="*/ 8383 h 9995"/>
                  <a:gd name="connsiteX68" fmla="*/ 1495 w 10000"/>
                  <a:gd name="connsiteY68" fmla="*/ 8306 h 9995"/>
                  <a:gd name="connsiteX69" fmla="*/ 1285 w 10000"/>
                  <a:gd name="connsiteY69" fmla="*/ 8202 h 9995"/>
                  <a:gd name="connsiteX70" fmla="*/ 1081 w 10000"/>
                  <a:gd name="connsiteY70" fmla="*/ 8071 h 9995"/>
                  <a:gd name="connsiteX71" fmla="*/ 896 w 10000"/>
                  <a:gd name="connsiteY71" fmla="*/ 7912 h 9995"/>
                  <a:gd name="connsiteX72" fmla="*/ 721 w 10000"/>
                  <a:gd name="connsiteY72" fmla="*/ 7731 h 9995"/>
                  <a:gd name="connsiteX73" fmla="*/ 564 w 10000"/>
                  <a:gd name="connsiteY73" fmla="*/ 7532 h 9995"/>
                  <a:gd name="connsiteX74" fmla="*/ 421 w 10000"/>
                  <a:gd name="connsiteY74" fmla="*/ 7310 h 9995"/>
                  <a:gd name="connsiteX75" fmla="*/ 296 w 10000"/>
                  <a:gd name="connsiteY75" fmla="*/ 7074 h 9995"/>
                  <a:gd name="connsiteX76" fmla="*/ 193 w 10000"/>
                  <a:gd name="connsiteY76" fmla="*/ 6816 h 9995"/>
                  <a:gd name="connsiteX77" fmla="*/ 111 w 10000"/>
                  <a:gd name="connsiteY77" fmla="*/ 6549 h 9995"/>
                  <a:gd name="connsiteX78" fmla="*/ 46 w 10000"/>
                  <a:gd name="connsiteY78" fmla="*/ 6264 h 9995"/>
                  <a:gd name="connsiteX79" fmla="*/ 11 w 10000"/>
                  <a:gd name="connsiteY79" fmla="*/ 5974 h 9995"/>
                  <a:gd name="connsiteX80" fmla="*/ 0 w 10000"/>
                  <a:gd name="connsiteY80" fmla="*/ 5675 h 9995"/>
                  <a:gd name="connsiteX81" fmla="*/ 7 w 10000"/>
                  <a:gd name="connsiteY81" fmla="*/ 5385 h 9995"/>
                  <a:gd name="connsiteX82" fmla="*/ 43 w 10000"/>
                  <a:gd name="connsiteY82" fmla="*/ 5104 h 9995"/>
                  <a:gd name="connsiteX83" fmla="*/ 96 w 10000"/>
                  <a:gd name="connsiteY83" fmla="*/ 4837 h 9995"/>
                  <a:gd name="connsiteX84" fmla="*/ 175 w 10000"/>
                  <a:gd name="connsiteY84" fmla="*/ 4579 h 9995"/>
                  <a:gd name="connsiteX85" fmla="*/ 271 w 10000"/>
                  <a:gd name="connsiteY85" fmla="*/ 4325 h 9995"/>
                  <a:gd name="connsiteX86" fmla="*/ 385 w 10000"/>
                  <a:gd name="connsiteY86" fmla="*/ 4099 h 9995"/>
                  <a:gd name="connsiteX87" fmla="*/ 517 w 10000"/>
                  <a:gd name="connsiteY87" fmla="*/ 3877 h 9995"/>
                  <a:gd name="connsiteX88" fmla="*/ 667 w 10000"/>
                  <a:gd name="connsiteY88" fmla="*/ 3673 h 9995"/>
                  <a:gd name="connsiteX89" fmla="*/ 828 w 10000"/>
                  <a:gd name="connsiteY89" fmla="*/ 3496 h 9995"/>
                  <a:gd name="connsiteX90" fmla="*/ 1003 w 10000"/>
                  <a:gd name="connsiteY90" fmla="*/ 3333 h 9995"/>
                  <a:gd name="connsiteX91" fmla="*/ 1196 w 10000"/>
                  <a:gd name="connsiteY91" fmla="*/ 3193 h 9995"/>
                  <a:gd name="connsiteX92" fmla="*/ 1395 w 10000"/>
                  <a:gd name="connsiteY92" fmla="*/ 3080 h 9995"/>
                  <a:gd name="connsiteX93" fmla="*/ 1431 w 10000"/>
                  <a:gd name="connsiteY93" fmla="*/ 2794 h 9995"/>
                  <a:gd name="connsiteX94" fmla="*/ 1488 w 10000"/>
                  <a:gd name="connsiteY94" fmla="*/ 2523 h 9995"/>
                  <a:gd name="connsiteX95" fmla="*/ 1570 w 10000"/>
                  <a:gd name="connsiteY95" fmla="*/ 2260 h 9995"/>
                  <a:gd name="connsiteX96" fmla="*/ 1670 w 10000"/>
                  <a:gd name="connsiteY96" fmla="*/ 2020 h 9995"/>
                  <a:gd name="connsiteX97" fmla="*/ 1795 w 10000"/>
                  <a:gd name="connsiteY97" fmla="*/ 1789 h 9995"/>
                  <a:gd name="connsiteX98" fmla="*/ 1938 w 10000"/>
                  <a:gd name="connsiteY98" fmla="*/ 1585 h 9995"/>
                  <a:gd name="connsiteX99" fmla="*/ 2095 w 10000"/>
                  <a:gd name="connsiteY99" fmla="*/ 1404 h 9995"/>
                  <a:gd name="connsiteX100" fmla="*/ 2270 w 10000"/>
                  <a:gd name="connsiteY100" fmla="*/ 1236 h 9995"/>
                  <a:gd name="connsiteX101" fmla="*/ 2459 w 10000"/>
                  <a:gd name="connsiteY101" fmla="*/ 1101 h 9995"/>
                  <a:gd name="connsiteX102" fmla="*/ 2655 w 10000"/>
                  <a:gd name="connsiteY102" fmla="*/ 987 h 9995"/>
                  <a:gd name="connsiteX103" fmla="*/ 2873 w 10000"/>
                  <a:gd name="connsiteY103" fmla="*/ 910 h 9995"/>
                  <a:gd name="connsiteX104" fmla="*/ 3094 w 10000"/>
                  <a:gd name="connsiteY104" fmla="*/ 856 h 9995"/>
                  <a:gd name="connsiteX105" fmla="*/ 3323 w 10000"/>
                  <a:gd name="connsiteY105" fmla="*/ 838 h 9995"/>
                  <a:gd name="connsiteX106" fmla="*/ 3537 w 10000"/>
                  <a:gd name="connsiteY106" fmla="*/ 856 h 9995"/>
                  <a:gd name="connsiteX107" fmla="*/ 3744 w 10000"/>
                  <a:gd name="connsiteY107" fmla="*/ 897 h 9995"/>
                  <a:gd name="connsiteX108" fmla="*/ 3911 w 10000"/>
                  <a:gd name="connsiteY108" fmla="*/ 697 h 9995"/>
                  <a:gd name="connsiteX109" fmla="*/ 4094 w 10000"/>
                  <a:gd name="connsiteY109" fmla="*/ 521 h 9995"/>
                  <a:gd name="connsiteX110" fmla="*/ 4290 w 10000"/>
                  <a:gd name="connsiteY110" fmla="*/ 362 h 9995"/>
                  <a:gd name="connsiteX111" fmla="*/ 4490 w 10000"/>
                  <a:gd name="connsiteY111" fmla="*/ 236 h 9995"/>
                  <a:gd name="connsiteX112" fmla="*/ 4707 w 10000"/>
                  <a:gd name="connsiteY112" fmla="*/ 131 h 9995"/>
                  <a:gd name="connsiteX113" fmla="*/ 4925 w 10000"/>
                  <a:gd name="connsiteY113" fmla="*/ 59 h 9995"/>
                  <a:gd name="connsiteX114" fmla="*/ 5157 w 10000"/>
                  <a:gd name="connsiteY114" fmla="*/ 18 h 9995"/>
                  <a:gd name="connsiteX115" fmla="*/ 5389 w 10000"/>
                  <a:gd name="connsiteY115" fmla="*/ 0 h 9995"/>
                  <a:gd name="connsiteX0" fmla="*/ 5389 w 10000"/>
                  <a:gd name="connsiteY0" fmla="*/ 0 h 9973"/>
                  <a:gd name="connsiteX1" fmla="*/ 5621 w 10000"/>
                  <a:gd name="connsiteY1" fmla="*/ 14 h 9973"/>
                  <a:gd name="connsiteX2" fmla="*/ 5846 w 10000"/>
                  <a:gd name="connsiteY2" fmla="*/ 59 h 9973"/>
                  <a:gd name="connsiteX3" fmla="*/ 6067 w 10000"/>
                  <a:gd name="connsiteY3" fmla="*/ 131 h 9973"/>
                  <a:gd name="connsiteX4" fmla="*/ 6278 w 10000"/>
                  <a:gd name="connsiteY4" fmla="*/ 231 h 9973"/>
                  <a:gd name="connsiteX5" fmla="*/ 6478 w 10000"/>
                  <a:gd name="connsiteY5" fmla="*/ 349 h 9973"/>
                  <a:gd name="connsiteX6" fmla="*/ 6667 w 10000"/>
                  <a:gd name="connsiteY6" fmla="*/ 498 h 9973"/>
                  <a:gd name="connsiteX7" fmla="*/ 6842 w 10000"/>
                  <a:gd name="connsiteY7" fmla="*/ 670 h 9973"/>
                  <a:gd name="connsiteX8" fmla="*/ 7002 w 10000"/>
                  <a:gd name="connsiteY8" fmla="*/ 861 h 9973"/>
                  <a:gd name="connsiteX9" fmla="*/ 7148 w 10000"/>
                  <a:gd name="connsiteY9" fmla="*/ 1074 h 9973"/>
                  <a:gd name="connsiteX10" fmla="*/ 7284 w 10000"/>
                  <a:gd name="connsiteY10" fmla="*/ 1305 h 9973"/>
                  <a:gd name="connsiteX11" fmla="*/ 7395 w 10000"/>
                  <a:gd name="connsiteY11" fmla="*/ 1550 h 9973"/>
                  <a:gd name="connsiteX12" fmla="*/ 7484 w 10000"/>
                  <a:gd name="connsiteY12" fmla="*/ 1813 h 9973"/>
                  <a:gd name="connsiteX13" fmla="*/ 7705 w 10000"/>
                  <a:gd name="connsiteY13" fmla="*/ 1867 h 9973"/>
                  <a:gd name="connsiteX14" fmla="*/ 7912 w 10000"/>
                  <a:gd name="connsiteY14" fmla="*/ 1944 h 9973"/>
                  <a:gd name="connsiteX15" fmla="*/ 8108 w 10000"/>
                  <a:gd name="connsiteY15" fmla="*/ 2057 h 9973"/>
                  <a:gd name="connsiteX16" fmla="*/ 8294 w 10000"/>
                  <a:gd name="connsiteY16" fmla="*/ 2193 h 9973"/>
                  <a:gd name="connsiteX17" fmla="*/ 8465 w 10000"/>
                  <a:gd name="connsiteY17" fmla="*/ 2352 h 9973"/>
                  <a:gd name="connsiteX18" fmla="*/ 8619 w 10000"/>
                  <a:gd name="connsiteY18" fmla="*/ 2533 h 9973"/>
                  <a:gd name="connsiteX19" fmla="*/ 8762 w 10000"/>
                  <a:gd name="connsiteY19" fmla="*/ 2727 h 9973"/>
                  <a:gd name="connsiteX20" fmla="*/ 8883 w 10000"/>
                  <a:gd name="connsiteY20" fmla="*/ 2949 h 9973"/>
                  <a:gd name="connsiteX21" fmla="*/ 8986 w 10000"/>
                  <a:gd name="connsiteY21" fmla="*/ 3186 h 9973"/>
                  <a:gd name="connsiteX22" fmla="*/ 9069 w 10000"/>
                  <a:gd name="connsiteY22" fmla="*/ 3435 h 9973"/>
                  <a:gd name="connsiteX23" fmla="*/ 9129 w 10000"/>
                  <a:gd name="connsiteY23" fmla="*/ 3702 h 9973"/>
                  <a:gd name="connsiteX24" fmla="*/ 9168 w 10000"/>
                  <a:gd name="connsiteY24" fmla="*/ 3978 h 9973"/>
                  <a:gd name="connsiteX25" fmla="*/ 9183 w 10000"/>
                  <a:gd name="connsiteY25" fmla="*/ 4264 h 9973"/>
                  <a:gd name="connsiteX26" fmla="*/ 9176 w 10000"/>
                  <a:gd name="connsiteY26" fmla="*/ 4409 h 9973"/>
                  <a:gd name="connsiteX27" fmla="*/ 9340 w 10000"/>
                  <a:gd name="connsiteY27" fmla="*/ 4554 h 9973"/>
                  <a:gd name="connsiteX28" fmla="*/ 9486 w 10000"/>
                  <a:gd name="connsiteY28" fmla="*/ 4712 h 9973"/>
                  <a:gd name="connsiteX29" fmla="*/ 9618 w 10000"/>
                  <a:gd name="connsiteY29" fmla="*/ 4898 h 9973"/>
                  <a:gd name="connsiteX30" fmla="*/ 9729 w 10000"/>
                  <a:gd name="connsiteY30" fmla="*/ 5098 h 9973"/>
                  <a:gd name="connsiteX31" fmla="*/ 9825 w 10000"/>
                  <a:gd name="connsiteY31" fmla="*/ 5311 h 9973"/>
                  <a:gd name="connsiteX32" fmla="*/ 9904 w 10000"/>
                  <a:gd name="connsiteY32" fmla="*/ 5533 h 9973"/>
                  <a:gd name="connsiteX33" fmla="*/ 9957 w 10000"/>
                  <a:gd name="connsiteY33" fmla="*/ 5773 h 9973"/>
                  <a:gd name="connsiteX34" fmla="*/ 9993 w 10000"/>
                  <a:gd name="connsiteY34" fmla="*/ 6022 h 9973"/>
                  <a:gd name="connsiteX35" fmla="*/ 10000 w 10000"/>
                  <a:gd name="connsiteY35" fmla="*/ 6276 h 9973"/>
                  <a:gd name="connsiteX36" fmla="*/ 9989 w 10000"/>
                  <a:gd name="connsiteY36" fmla="*/ 6547 h 9973"/>
                  <a:gd name="connsiteX37" fmla="*/ 9950 w 10000"/>
                  <a:gd name="connsiteY37" fmla="*/ 6810 h 9973"/>
                  <a:gd name="connsiteX38" fmla="*/ 9889 w 10000"/>
                  <a:gd name="connsiteY38" fmla="*/ 7065 h 9973"/>
                  <a:gd name="connsiteX39" fmla="*/ 9804 w 10000"/>
                  <a:gd name="connsiteY39" fmla="*/ 7300 h 9973"/>
                  <a:gd name="connsiteX40" fmla="*/ 9693 w 10000"/>
                  <a:gd name="connsiteY40" fmla="*/ 7518 h 9973"/>
                  <a:gd name="connsiteX41" fmla="*/ 9568 w 10000"/>
                  <a:gd name="connsiteY41" fmla="*/ 7721 h 9973"/>
                  <a:gd name="connsiteX42" fmla="*/ 9429 w 10000"/>
                  <a:gd name="connsiteY42" fmla="*/ 7903 h 9973"/>
                  <a:gd name="connsiteX43" fmla="*/ 9268 w 10000"/>
                  <a:gd name="connsiteY43" fmla="*/ 8061 h 9973"/>
                  <a:gd name="connsiteX44" fmla="*/ 9090 w 10000"/>
                  <a:gd name="connsiteY44" fmla="*/ 8197 h 9973"/>
                  <a:gd name="connsiteX45" fmla="*/ 8904 w 10000"/>
                  <a:gd name="connsiteY45" fmla="*/ 8306 h 9973"/>
                  <a:gd name="connsiteX46" fmla="*/ 8708 w 10000"/>
                  <a:gd name="connsiteY46" fmla="*/ 8387 h 9973"/>
                  <a:gd name="connsiteX47" fmla="*/ 8501 w 10000"/>
                  <a:gd name="connsiteY47" fmla="*/ 8437 h 9973"/>
                  <a:gd name="connsiteX48" fmla="*/ 8287 w 10000"/>
                  <a:gd name="connsiteY48" fmla="*/ 8455 h 9973"/>
                  <a:gd name="connsiteX49" fmla="*/ 8287 w 10000"/>
                  <a:gd name="connsiteY49" fmla="*/ 8455 h 9973"/>
                  <a:gd name="connsiteX50" fmla="*/ 7812 w 10000"/>
                  <a:gd name="connsiteY50" fmla="*/ 8455 h 9973"/>
                  <a:gd name="connsiteX51" fmla="*/ 7812 w 10000"/>
                  <a:gd name="connsiteY51" fmla="*/ 8899 h 9973"/>
                  <a:gd name="connsiteX52" fmla="*/ 7805 w 10000"/>
                  <a:gd name="connsiteY52" fmla="*/ 9013 h 9973"/>
                  <a:gd name="connsiteX53" fmla="*/ 7773 w 10000"/>
                  <a:gd name="connsiteY53" fmla="*/ 9117 h 9973"/>
                  <a:gd name="connsiteX54" fmla="*/ 7727 w 10000"/>
                  <a:gd name="connsiteY54" fmla="*/ 9221 h 9973"/>
                  <a:gd name="connsiteX55" fmla="*/ 7627 w 10000"/>
                  <a:gd name="connsiteY55" fmla="*/ 9371 h 9973"/>
                  <a:gd name="connsiteX56" fmla="*/ 7502 w 10000"/>
                  <a:gd name="connsiteY56" fmla="*/ 9502 h 9973"/>
                  <a:gd name="connsiteX57" fmla="*/ 7359 w 10000"/>
                  <a:gd name="connsiteY57" fmla="*/ 9620 h 9973"/>
                  <a:gd name="connsiteX58" fmla="*/ 7191 w 10000"/>
                  <a:gd name="connsiteY58" fmla="*/ 9720 h 9973"/>
                  <a:gd name="connsiteX59" fmla="*/ 7006 w 10000"/>
                  <a:gd name="connsiteY59" fmla="*/ 9806 h 9973"/>
                  <a:gd name="connsiteX60" fmla="*/ 6802 w 10000"/>
                  <a:gd name="connsiteY60" fmla="*/ 9878 h 9973"/>
                  <a:gd name="connsiteX61" fmla="*/ 6574 w 10000"/>
                  <a:gd name="connsiteY61" fmla="*/ 9933 h 9973"/>
                  <a:gd name="connsiteX62" fmla="*/ 6328 w 10000"/>
                  <a:gd name="connsiteY62" fmla="*/ 9973 h 9973"/>
                  <a:gd name="connsiteX63" fmla="*/ 3737 w 10000"/>
                  <a:gd name="connsiteY63" fmla="*/ 8455 h 9973"/>
                  <a:gd name="connsiteX64" fmla="*/ 2188 w 10000"/>
                  <a:gd name="connsiteY64" fmla="*/ 8455 h 9973"/>
                  <a:gd name="connsiteX65" fmla="*/ 1949 w 10000"/>
                  <a:gd name="connsiteY65" fmla="*/ 8437 h 9973"/>
                  <a:gd name="connsiteX66" fmla="*/ 1717 w 10000"/>
                  <a:gd name="connsiteY66" fmla="*/ 8387 h 9973"/>
                  <a:gd name="connsiteX67" fmla="*/ 1495 w 10000"/>
                  <a:gd name="connsiteY67" fmla="*/ 8310 h 9973"/>
                  <a:gd name="connsiteX68" fmla="*/ 1285 w 10000"/>
                  <a:gd name="connsiteY68" fmla="*/ 8206 h 9973"/>
                  <a:gd name="connsiteX69" fmla="*/ 1081 w 10000"/>
                  <a:gd name="connsiteY69" fmla="*/ 8075 h 9973"/>
                  <a:gd name="connsiteX70" fmla="*/ 896 w 10000"/>
                  <a:gd name="connsiteY70" fmla="*/ 7916 h 9973"/>
                  <a:gd name="connsiteX71" fmla="*/ 721 w 10000"/>
                  <a:gd name="connsiteY71" fmla="*/ 7735 h 9973"/>
                  <a:gd name="connsiteX72" fmla="*/ 564 w 10000"/>
                  <a:gd name="connsiteY72" fmla="*/ 7536 h 9973"/>
                  <a:gd name="connsiteX73" fmla="*/ 421 w 10000"/>
                  <a:gd name="connsiteY73" fmla="*/ 7314 h 9973"/>
                  <a:gd name="connsiteX74" fmla="*/ 296 w 10000"/>
                  <a:gd name="connsiteY74" fmla="*/ 7078 h 9973"/>
                  <a:gd name="connsiteX75" fmla="*/ 193 w 10000"/>
                  <a:gd name="connsiteY75" fmla="*/ 6819 h 9973"/>
                  <a:gd name="connsiteX76" fmla="*/ 111 w 10000"/>
                  <a:gd name="connsiteY76" fmla="*/ 6552 h 9973"/>
                  <a:gd name="connsiteX77" fmla="*/ 46 w 10000"/>
                  <a:gd name="connsiteY77" fmla="*/ 6267 h 9973"/>
                  <a:gd name="connsiteX78" fmla="*/ 11 w 10000"/>
                  <a:gd name="connsiteY78" fmla="*/ 5977 h 9973"/>
                  <a:gd name="connsiteX79" fmla="*/ 0 w 10000"/>
                  <a:gd name="connsiteY79" fmla="*/ 5678 h 9973"/>
                  <a:gd name="connsiteX80" fmla="*/ 7 w 10000"/>
                  <a:gd name="connsiteY80" fmla="*/ 5388 h 9973"/>
                  <a:gd name="connsiteX81" fmla="*/ 43 w 10000"/>
                  <a:gd name="connsiteY81" fmla="*/ 5107 h 9973"/>
                  <a:gd name="connsiteX82" fmla="*/ 96 w 10000"/>
                  <a:gd name="connsiteY82" fmla="*/ 4839 h 9973"/>
                  <a:gd name="connsiteX83" fmla="*/ 175 w 10000"/>
                  <a:gd name="connsiteY83" fmla="*/ 4581 h 9973"/>
                  <a:gd name="connsiteX84" fmla="*/ 271 w 10000"/>
                  <a:gd name="connsiteY84" fmla="*/ 4327 h 9973"/>
                  <a:gd name="connsiteX85" fmla="*/ 385 w 10000"/>
                  <a:gd name="connsiteY85" fmla="*/ 4101 h 9973"/>
                  <a:gd name="connsiteX86" fmla="*/ 517 w 10000"/>
                  <a:gd name="connsiteY86" fmla="*/ 3879 h 9973"/>
                  <a:gd name="connsiteX87" fmla="*/ 667 w 10000"/>
                  <a:gd name="connsiteY87" fmla="*/ 3675 h 9973"/>
                  <a:gd name="connsiteX88" fmla="*/ 828 w 10000"/>
                  <a:gd name="connsiteY88" fmla="*/ 3498 h 9973"/>
                  <a:gd name="connsiteX89" fmla="*/ 1003 w 10000"/>
                  <a:gd name="connsiteY89" fmla="*/ 3335 h 9973"/>
                  <a:gd name="connsiteX90" fmla="*/ 1196 w 10000"/>
                  <a:gd name="connsiteY90" fmla="*/ 3195 h 9973"/>
                  <a:gd name="connsiteX91" fmla="*/ 1395 w 10000"/>
                  <a:gd name="connsiteY91" fmla="*/ 3082 h 9973"/>
                  <a:gd name="connsiteX92" fmla="*/ 1431 w 10000"/>
                  <a:gd name="connsiteY92" fmla="*/ 2795 h 9973"/>
                  <a:gd name="connsiteX93" fmla="*/ 1488 w 10000"/>
                  <a:gd name="connsiteY93" fmla="*/ 2524 h 9973"/>
                  <a:gd name="connsiteX94" fmla="*/ 1570 w 10000"/>
                  <a:gd name="connsiteY94" fmla="*/ 2261 h 9973"/>
                  <a:gd name="connsiteX95" fmla="*/ 1670 w 10000"/>
                  <a:gd name="connsiteY95" fmla="*/ 2021 h 9973"/>
                  <a:gd name="connsiteX96" fmla="*/ 1795 w 10000"/>
                  <a:gd name="connsiteY96" fmla="*/ 1790 h 9973"/>
                  <a:gd name="connsiteX97" fmla="*/ 1938 w 10000"/>
                  <a:gd name="connsiteY97" fmla="*/ 1586 h 9973"/>
                  <a:gd name="connsiteX98" fmla="*/ 2095 w 10000"/>
                  <a:gd name="connsiteY98" fmla="*/ 1405 h 9973"/>
                  <a:gd name="connsiteX99" fmla="*/ 2270 w 10000"/>
                  <a:gd name="connsiteY99" fmla="*/ 1237 h 9973"/>
                  <a:gd name="connsiteX100" fmla="*/ 2459 w 10000"/>
                  <a:gd name="connsiteY100" fmla="*/ 1102 h 9973"/>
                  <a:gd name="connsiteX101" fmla="*/ 2655 w 10000"/>
                  <a:gd name="connsiteY101" fmla="*/ 987 h 9973"/>
                  <a:gd name="connsiteX102" fmla="*/ 2873 w 10000"/>
                  <a:gd name="connsiteY102" fmla="*/ 910 h 9973"/>
                  <a:gd name="connsiteX103" fmla="*/ 3094 w 10000"/>
                  <a:gd name="connsiteY103" fmla="*/ 856 h 9973"/>
                  <a:gd name="connsiteX104" fmla="*/ 3323 w 10000"/>
                  <a:gd name="connsiteY104" fmla="*/ 838 h 9973"/>
                  <a:gd name="connsiteX105" fmla="*/ 3537 w 10000"/>
                  <a:gd name="connsiteY105" fmla="*/ 856 h 9973"/>
                  <a:gd name="connsiteX106" fmla="*/ 3744 w 10000"/>
                  <a:gd name="connsiteY106" fmla="*/ 897 h 9973"/>
                  <a:gd name="connsiteX107" fmla="*/ 3911 w 10000"/>
                  <a:gd name="connsiteY107" fmla="*/ 697 h 9973"/>
                  <a:gd name="connsiteX108" fmla="*/ 4094 w 10000"/>
                  <a:gd name="connsiteY108" fmla="*/ 521 h 9973"/>
                  <a:gd name="connsiteX109" fmla="*/ 4290 w 10000"/>
                  <a:gd name="connsiteY109" fmla="*/ 362 h 9973"/>
                  <a:gd name="connsiteX110" fmla="*/ 4490 w 10000"/>
                  <a:gd name="connsiteY110" fmla="*/ 236 h 9973"/>
                  <a:gd name="connsiteX111" fmla="*/ 4707 w 10000"/>
                  <a:gd name="connsiteY111" fmla="*/ 131 h 9973"/>
                  <a:gd name="connsiteX112" fmla="*/ 4925 w 10000"/>
                  <a:gd name="connsiteY112" fmla="*/ 59 h 9973"/>
                  <a:gd name="connsiteX113" fmla="*/ 5157 w 10000"/>
                  <a:gd name="connsiteY113" fmla="*/ 18 h 9973"/>
                  <a:gd name="connsiteX114" fmla="*/ 5389 w 10000"/>
                  <a:gd name="connsiteY114" fmla="*/ 0 h 9973"/>
                  <a:gd name="connsiteX0" fmla="*/ 5389 w 10000"/>
                  <a:gd name="connsiteY0" fmla="*/ 0 h 9960"/>
                  <a:gd name="connsiteX1" fmla="*/ 5621 w 10000"/>
                  <a:gd name="connsiteY1" fmla="*/ 14 h 9960"/>
                  <a:gd name="connsiteX2" fmla="*/ 5846 w 10000"/>
                  <a:gd name="connsiteY2" fmla="*/ 59 h 9960"/>
                  <a:gd name="connsiteX3" fmla="*/ 6067 w 10000"/>
                  <a:gd name="connsiteY3" fmla="*/ 131 h 9960"/>
                  <a:gd name="connsiteX4" fmla="*/ 6278 w 10000"/>
                  <a:gd name="connsiteY4" fmla="*/ 232 h 9960"/>
                  <a:gd name="connsiteX5" fmla="*/ 6478 w 10000"/>
                  <a:gd name="connsiteY5" fmla="*/ 350 h 9960"/>
                  <a:gd name="connsiteX6" fmla="*/ 6667 w 10000"/>
                  <a:gd name="connsiteY6" fmla="*/ 499 h 9960"/>
                  <a:gd name="connsiteX7" fmla="*/ 6842 w 10000"/>
                  <a:gd name="connsiteY7" fmla="*/ 672 h 9960"/>
                  <a:gd name="connsiteX8" fmla="*/ 7002 w 10000"/>
                  <a:gd name="connsiteY8" fmla="*/ 863 h 9960"/>
                  <a:gd name="connsiteX9" fmla="*/ 7148 w 10000"/>
                  <a:gd name="connsiteY9" fmla="*/ 1077 h 9960"/>
                  <a:gd name="connsiteX10" fmla="*/ 7284 w 10000"/>
                  <a:gd name="connsiteY10" fmla="*/ 1309 h 9960"/>
                  <a:gd name="connsiteX11" fmla="*/ 7395 w 10000"/>
                  <a:gd name="connsiteY11" fmla="*/ 1554 h 9960"/>
                  <a:gd name="connsiteX12" fmla="*/ 7484 w 10000"/>
                  <a:gd name="connsiteY12" fmla="*/ 1818 h 9960"/>
                  <a:gd name="connsiteX13" fmla="*/ 7705 w 10000"/>
                  <a:gd name="connsiteY13" fmla="*/ 1872 h 9960"/>
                  <a:gd name="connsiteX14" fmla="*/ 7912 w 10000"/>
                  <a:gd name="connsiteY14" fmla="*/ 1949 h 9960"/>
                  <a:gd name="connsiteX15" fmla="*/ 8108 w 10000"/>
                  <a:gd name="connsiteY15" fmla="*/ 2063 h 9960"/>
                  <a:gd name="connsiteX16" fmla="*/ 8294 w 10000"/>
                  <a:gd name="connsiteY16" fmla="*/ 2199 h 9960"/>
                  <a:gd name="connsiteX17" fmla="*/ 8465 w 10000"/>
                  <a:gd name="connsiteY17" fmla="*/ 2358 h 9960"/>
                  <a:gd name="connsiteX18" fmla="*/ 8619 w 10000"/>
                  <a:gd name="connsiteY18" fmla="*/ 2540 h 9960"/>
                  <a:gd name="connsiteX19" fmla="*/ 8762 w 10000"/>
                  <a:gd name="connsiteY19" fmla="*/ 2734 h 9960"/>
                  <a:gd name="connsiteX20" fmla="*/ 8883 w 10000"/>
                  <a:gd name="connsiteY20" fmla="*/ 2957 h 9960"/>
                  <a:gd name="connsiteX21" fmla="*/ 8986 w 10000"/>
                  <a:gd name="connsiteY21" fmla="*/ 3195 h 9960"/>
                  <a:gd name="connsiteX22" fmla="*/ 9069 w 10000"/>
                  <a:gd name="connsiteY22" fmla="*/ 3444 h 9960"/>
                  <a:gd name="connsiteX23" fmla="*/ 9129 w 10000"/>
                  <a:gd name="connsiteY23" fmla="*/ 3712 h 9960"/>
                  <a:gd name="connsiteX24" fmla="*/ 9168 w 10000"/>
                  <a:gd name="connsiteY24" fmla="*/ 3989 h 9960"/>
                  <a:gd name="connsiteX25" fmla="*/ 9183 w 10000"/>
                  <a:gd name="connsiteY25" fmla="*/ 4276 h 9960"/>
                  <a:gd name="connsiteX26" fmla="*/ 9176 w 10000"/>
                  <a:gd name="connsiteY26" fmla="*/ 4421 h 9960"/>
                  <a:gd name="connsiteX27" fmla="*/ 9340 w 10000"/>
                  <a:gd name="connsiteY27" fmla="*/ 4566 h 9960"/>
                  <a:gd name="connsiteX28" fmla="*/ 9486 w 10000"/>
                  <a:gd name="connsiteY28" fmla="*/ 4725 h 9960"/>
                  <a:gd name="connsiteX29" fmla="*/ 9618 w 10000"/>
                  <a:gd name="connsiteY29" fmla="*/ 4911 h 9960"/>
                  <a:gd name="connsiteX30" fmla="*/ 9729 w 10000"/>
                  <a:gd name="connsiteY30" fmla="*/ 5112 h 9960"/>
                  <a:gd name="connsiteX31" fmla="*/ 9825 w 10000"/>
                  <a:gd name="connsiteY31" fmla="*/ 5325 h 9960"/>
                  <a:gd name="connsiteX32" fmla="*/ 9904 w 10000"/>
                  <a:gd name="connsiteY32" fmla="*/ 5548 h 9960"/>
                  <a:gd name="connsiteX33" fmla="*/ 9957 w 10000"/>
                  <a:gd name="connsiteY33" fmla="*/ 5789 h 9960"/>
                  <a:gd name="connsiteX34" fmla="*/ 9993 w 10000"/>
                  <a:gd name="connsiteY34" fmla="*/ 6038 h 9960"/>
                  <a:gd name="connsiteX35" fmla="*/ 10000 w 10000"/>
                  <a:gd name="connsiteY35" fmla="*/ 6293 h 9960"/>
                  <a:gd name="connsiteX36" fmla="*/ 9989 w 10000"/>
                  <a:gd name="connsiteY36" fmla="*/ 6565 h 9960"/>
                  <a:gd name="connsiteX37" fmla="*/ 9950 w 10000"/>
                  <a:gd name="connsiteY37" fmla="*/ 6828 h 9960"/>
                  <a:gd name="connsiteX38" fmla="*/ 9889 w 10000"/>
                  <a:gd name="connsiteY38" fmla="*/ 7084 h 9960"/>
                  <a:gd name="connsiteX39" fmla="*/ 9804 w 10000"/>
                  <a:gd name="connsiteY39" fmla="*/ 7320 h 9960"/>
                  <a:gd name="connsiteX40" fmla="*/ 9693 w 10000"/>
                  <a:gd name="connsiteY40" fmla="*/ 7538 h 9960"/>
                  <a:gd name="connsiteX41" fmla="*/ 9568 w 10000"/>
                  <a:gd name="connsiteY41" fmla="*/ 7742 h 9960"/>
                  <a:gd name="connsiteX42" fmla="*/ 9429 w 10000"/>
                  <a:gd name="connsiteY42" fmla="*/ 7924 h 9960"/>
                  <a:gd name="connsiteX43" fmla="*/ 9268 w 10000"/>
                  <a:gd name="connsiteY43" fmla="*/ 8083 h 9960"/>
                  <a:gd name="connsiteX44" fmla="*/ 9090 w 10000"/>
                  <a:gd name="connsiteY44" fmla="*/ 8219 h 9960"/>
                  <a:gd name="connsiteX45" fmla="*/ 8904 w 10000"/>
                  <a:gd name="connsiteY45" fmla="*/ 8328 h 9960"/>
                  <a:gd name="connsiteX46" fmla="*/ 8708 w 10000"/>
                  <a:gd name="connsiteY46" fmla="*/ 8410 h 9960"/>
                  <a:gd name="connsiteX47" fmla="*/ 8501 w 10000"/>
                  <a:gd name="connsiteY47" fmla="*/ 8460 h 9960"/>
                  <a:gd name="connsiteX48" fmla="*/ 8287 w 10000"/>
                  <a:gd name="connsiteY48" fmla="*/ 8478 h 9960"/>
                  <a:gd name="connsiteX49" fmla="*/ 8287 w 10000"/>
                  <a:gd name="connsiteY49" fmla="*/ 8478 h 9960"/>
                  <a:gd name="connsiteX50" fmla="*/ 7812 w 10000"/>
                  <a:gd name="connsiteY50" fmla="*/ 8478 h 9960"/>
                  <a:gd name="connsiteX51" fmla="*/ 7812 w 10000"/>
                  <a:gd name="connsiteY51" fmla="*/ 8923 h 9960"/>
                  <a:gd name="connsiteX52" fmla="*/ 7805 w 10000"/>
                  <a:gd name="connsiteY52" fmla="*/ 9037 h 9960"/>
                  <a:gd name="connsiteX53" fmla="*/ 7773 w 10000"/>
                  <a:gd name="connsiteY53" fmla="*/ 9142 h 9960"/>
                  <a:gd name="connsiteX54" fmla="*/ 7727 w 10000"/>
                  <a:gd name="connsiteY54" fmla="*/ 9246 h 9960"/>
                  <a:gd name="connsiteX55" fmla="*/ 7627 w 10000"/>
                  <a:gd name="connsiteY55" fmla="*/ 9396 h 9960"/>
                  <a:gd name="connsiteX56" fmla="*/ 7502 w 10000"/>
                  <a:gd name="connsiteY56" fmla="*/ 9528 h 9960"/>
                  <a:gd name="connsiteX57" fmla="*/ 7359 w 10000"/>
                  <a:gd name="connsiteY57" fmla="*/ 9646 h 9960"/>
                  <a:gd name="connsiteX58" fmla="*/ 7191 w 10000"/>
                  <a:gd name="connsiteY58" fmla="*/ 9746 h 9960"/>
                  <a:gd name="connsiteX59" fmla="*/ 7006 w 10000"/>
                  <a:gd name="connsiteY59" fmla="*/ 9833 h 9960"/>
                  <a:gd name="connsiteX60" fmla="*/ 6802 w 10000"/>
                  <a:gd name="connsiteY60" fmla="*/ 9905 h 9960"/>
                  <a:gd name="connsiteX61" fmla="*/ 6574 w 10000"/>
                  <a:gd name="connsiteY61" fmla="*/ 9960 h 9960"/>
                  <a:gd name="connsiteX62" fmla="*/ 3737 w 10000"/>
                  <a:gd name="connsiteY62" fmla="*/ 8478 h 9960"/>
                  <a:gd name="connsiteX63" fmla="*/ 2188 w 10000"/>
                  <a:gd name="connsiteY63" fmla="*/ 8478 h 9960"/>
                  <a:gd name="connsiteX64" fmla="*/ 1949 w 10000"/>
                  <a:gd name="connsiteY64" fmla="*/ 8460 h 9960"/>
                  <a:gd name="connsiteX65" fmla="*/ 1717 w 10000"/>
                  <a:gd name="connsiteY65" fmla="*/ 8410 h 9960"/>
                  <a:gd name="connsiteX66" fmla="*/ 1495 w 10000"/>
                  <a:gd name="connsiteY66" fmla="*/ 8332 h 9960"/>
                  <a:gd name="connsiteX67" fmla="*/ 1285 w 10000"/>
                  <a:gd name="connsiteY67" fmla="*/ 8228 h 9960"/>
                  <a:gd name="connsiteX68" fmla="*/ 1081 w 10000"/>
                  <a:gd name="connsiteY68" fmla="*/ 8097 h 9960"/>
                  <a:gd name="connsiteX69" fmla="*/ 896 w 10000"/>
                  <a:gd name="connsiteY69" fmla="*/ 7937 h 9960"/>
                  <a:gd name="connsiteX70" fmla="*/ 721 w 10000"/>
                  <a:gd name="connsiteY70" fmla="*/ 7756 h 9960"/>
                  <a:gd name="connsiteX71" fmla="*/ 564 w 10000"/>
                  <a:gd name="connsiteY71" fmla="*/ 7556 h 9960"/>
                  <a:gd name="connsiteX72" fmla="*/ 421 w 10000"/>
                  <a:gd name="connsiteY72" fmla="*/ 7334 h 9960"/>
                  <a:gd name="connsiteX73" fmla="*/ 296 w 10000"/>
                  <a:gd name="connsiteY73" fmla="*/ 7097 h 9960"/>
                  <a:gd name="connsiteX74" fmla="*/ 193 w 10000"/>
                  <a:gd name="connsiteY74" fmla="*/ 6837 h 9960"/>
                  <a:gd name="connsiteX75" fmla="*/ 111 w 10000"/>
                  <a:gd name="connsiteY75" fmla="*/ 6570 h 9960"/>
                  <a:gd name="connsiteX76" fmla="*/ 46 w 10000"/>
                  <a:gd name="connsiteY76" fmla="*/ 6284 h 9960"/>
                  <a:gd name="connsiteX77" fmla="*/ 11 w 10000"/>
                  <a:gd name="connsiteY77" fmla="*/ 5993 h 9960"/>
                  <a:gd name="connsiteX78" fmla="*/ 0 w 10000"/>
                  <a:gd name="connsiteY78" fmla="*/ 5693 h 9960"/>
                  <a:gd name="connsiteX79" fmla="*/ 7 w 10000"/>
                  <a:gd name="connsiteY79" fmla="*/ 5403 h 9960"/>
                  <a:gd name="connsiteX80" fmla="*/ 43 w 10000"/>
                  <a:gd name="connsiteY80" fmla="*/ 5121 h 9960"/>
                  <a:gd name="connsiteX81" fmla="*/ 96 w 10000"/>
                  <a:gd name="connsiteY81" fmla="*/ 4852 h 9960"/>
                  <a:gd name="connsiteX82" fmla="*/ 175 w 10000"/>
                  <a:gd name="connsiteY82" fmla="*/ 4593 h 9960"/>
                  <a:gd name="connsiteX83" fmla="*/ 271 w 10000"/>
                  <a:gd name="connsiteY83" fmla="*/ 4339 h 9960"/>
                  <a:gd name="connsiteX84" fmla="*/ 385 w 10000"/>
                  <a:gd name="connsiteY84" fmla="*/ 4112 h 9960"/>
                  <a:gd name="connsiteX85" fmla="*/ 517 w 10000"/>
                  <a:gd name="connsiteY85" fmla="*/ 3890 h 9960"/>
                  <a:gd name="connsiteX86" fmla="*/ 667 w 10000"/>
                  <a:gd name="connsiteY86" fmla="*/ 3685 h 9960"/>
                  <a:gd name="connsiteX87" fmla="*/ 828 w 10000"/>
                  <a:gd name="connsiteY87" fmla="*/ 3507 h 9960"/>
                  <a:gd name="connsiteX88" fmla="*/ 1003 w 10000"/>
                  <a:gd name="connsiteY88" fmla="*/ 3344 h 9960"/>
                  <a:gd name="connsiteX89" fmla="*/ 1196 w 10000"/>
                  <a:gd name="connsiteY89" fmla="*/ 3204 h 9960"/>
                  <a:gd name="connsiteX90" fmla="*/ 1395 w 10000"/>
                  <a:gd name="connsiteY90" fmla="*/ 3090 h 9960"/>
                  <a:gd name="connsiteX91" fmla="*/ 1431 w 10000"/>
                  <a:gd name="connsiteY91" fmla="*/ 2803 h 9960"/>
                  <a:gd name="connsiteX92" fmla="*/ 1488 w 10000"/>
                  <a:gd name="connsiteY92" fmla="*/ 2531 h 9960"/>
                  <a:gd name="connsiteX93" fmla="*/ 1570 w 10000"/>
                  <a:gd name="connsiteY93" fmla="*/ 2267 h 9960"/>
                  <a:gd name="connsiteX94" fmla="*/ 1670 w 10000"/>
                  <a:gd name="connsiteY94" fmla="*/ 2026 h 9960"/>
                  <a:gd name="connsiteX95" fmla="*/ 1795 w 10000"/>
                  <a:gd name="connsiteY95" fmla="*/ 1795 h 9960"/>
                  <a:gd name="connsiteX96" fmla="*/ 1938 w 10000"/>
                  <a:gd name="connsiteY96" fmla="*/ 1590 h 9960"/>
                  <a:gd name="connsiteX97" fmla="*/ 2095 w 10000"/>
                  <a:gd name="connsiteY97" fmla="*/ 1409 h 9960"/>
                  <a:gd name="connsiteX98" fmla="*/ 2270 w 10000"/>
                  <a:gd name="connsiteY98" fmla="*/ 1240 h 9960"/>
                  <a:gd name="connsiteX99" fmla="*/ 2459 w 10000"/>
                  <a:gd name="connsiteY99" fmla="*/ 1105 h 9960"/>
                  <a:gd name="connsiteX100" fmla="*/ 2655 w 10000"/>
                  <a:gd name="connsiteY100" fmla="*/ 990 h 9960"/>
                  <a:gd name="connsiteX101" fmla="*/ 2873 w 10000"/>
                  <a:gd name="connsiteY101" fmla="*/ 912 h 9960"/>
                  <a:gd name="connsiteX102" fmla="*/ 3094 w 10000"/>
                  <a:gd name="connsiteY102" fmla="*/ 858 h 9960"/>
                  <a:gd name="connsiteX103" fmla="*/ 3323 w 10000"/>
                  <a:gd name="connsiteY103" fmla="*/ 840 h 9960"/>
                  <a:gd name="connsiteX104" fmla="*/ 3537 w 10000"/>
                  <a:gd name="connsiteY104" fmla="*/ 858 h 9960"/>
                  <a:gd name="connsiteX105" fmla="*/ 3744 w 10000"/>
                  <a:gd name="connsiteY105" fmla="*/ 899 h 9960"/>
                  <a:gd name="connsiteX106" fmla="*/ 3911 w 10000"/>
                  <a:gd name="connsiteY106" fmla="*/ 699 h 9960"/>
                  <a:gd name="connsiteX107" fmla="*/ 4094 w 10000"/>
                  <a:gd name="connsiteY107" fmla="*/ 522 h 9960"/>
                  <a:gd name="connsiteX108" fmla="*/ 4290 w 10000"/>
                  <a:gd name="connsiteY108" fmla="*/ 363 h 9960"/>
                  <a:gd name="connsiteX109" fmla="*/ 4490 w 10000"/>
                  <a:gd name="connsiteY109" fmla="*/ 237 h 9960"/>
                  <a:gd name="connsiteX110" fmla="*/ 4707 w 10000"/>
                  <a:gd name="connsiteY110" fmla="*/ 131 h 9960"/>
                  <a:gd name="connsiteX111" fmla="*/ 4925 w 10000"/>
                  <a:gd name="connsiteY111" fmla="*/ 59 h 9960"/>
                  <a:gd name="connsiteX112" fmla="*/ 5157 w 10000"/>
                  <a:gd name="connsiteY112" fmla="*/ 18 h 9960"/>
                  <a:gd name="connsiteX113" fmla="*/ 5389 w 10000"/>
                  <a:gd name="connsiteY113" fmla="*/ 0 h 9960"/>
                  <a:gd name="connsiteX0" fmla="*/ 5389 w 10000"/>
                  <a:gd name="connsiteY0" fmla="*/ 0 h 9945"/>
                  <a:gd name="connsiteX1" fmla="*/ 5621 w 10000"/>
                  <a:gd name="connsiteY1" fmla="*/ 14 h 9945"/>
                  <a:gd name="connsiteX2" fmla="*/ 5846 w 10000"/>
                  <a:gd name="connsiteY2" fmla="*/ 59 h 9945"/>
                  <a:gd name="connsiteX3" fmla="*/ 6067 w 10000"/>
                  <a:gd name="connsiteY3" fmla="*/ 132 h 9945"/>
                  <a:gd name="connsiteX4" fmla="*/ 6278 w 10000"/>
                  <a:gd name="connsiteY4" fmla="*/ 233 h 9945"/>
                  <a:gd name="connsiteX5" fmla="*/ 6478 w 10000"/>
                  <a:gd name="connsiteY5" fmla="*/ 351 h 9945"/>
                  <a:gd name="connsiteX6" fmla="*/ 6667 w 10000"/>
                  <a:gd name="connsiteY6" fmla="*/ 501 h 9945"/>
                  <a:gd name="connsiteX7" fmla="*/ 6842 w 10000"/>
                  <a:gd name="connsiteY7" fmla="*/ 675 h 9945"/>
                  <a:gd name="connsiteX8" fmla="*/ 7002 w 10000"/>
                  <a:gd name="connsiteY8" fmla="*/ 866 h 9945"/>
                  <a:gd name="connsiteX9" fmla="*/ 7148 w 10000"/>
                  <a:gd name="connsiteY9" fmla="*/ 1081 h 9945"/>
                  <a:gd name="connsiteX10" fmla="*/ 7284 w 10000"/>
                  <a:gd name="connsiteY10" fmla="*/ 1314 h 9945"/>
                  <a:gd name="connsiteX11" fmla="*/ 7395 w 10000"/>
                  <a:gd name="connsiteY11" fmla="*/ 1560 h 9945"/>
                  <a:gd name="connsiteX12" fmla="*/ 7484 w 10000"/>
                  <a:gd name="connsiteY12" fmla="*/ 1825 h 9945"/>
                  <a:gd name="connsiteX13" fmla="*/ 7705 w 10000"/>
                  <a:gd name="connsiteY13" fmla="*/ 1880 h 9945"/>
                  <a:gd name="connsiteX14" fmla="*/ 7912 w 10000"/>
                  <a:gd name="connsiteY14" fmla="*/ 1957 h 9945"/>
                  <a:gd name="connsiteX15" fmla="*/ 8108 w 10000"/>
                  <a:gd name="connsiteY15" fmla="*/ 2071 h 9945"/>
                  <a:gd name="connsiteX16" fmla="*/ 8294 w 10000"/>
                  <a:gd name="connsiteY16" fmla="*/ 2208 h 9945"/>
                  <a:gd name="connsiteX17" fmla="*/ 8465 w 10000"/>
                  <a:gd name="connsiteY17" fmla="*/ 2367 h 9945"/>
                  <a:gd name="connsiteX18" fmla="*/ 8619 w 10000"/>
                  <a:gd name="connsiteY18" fmla="*/ 2550 h 9945"/>
                  <a:gd name="connsiteX19" fmla="*/ 8762 w 10000"/>
                  <a:gd name="connsiteY19" fmla="*/ 2745 h 9945"/>
                  <a:gd name="connsiteX20" fmla="*/ 8883 w 10000"/>
                  <a:gd name="connsiteY20" fmla="*/ 2969 h 9945"/>
                  <a:gd name="connsiteX21" fmla="*/ 8986 w 10000"/>
                  <a:gd name="connsiteY21" fmla="*/ 3208 h 9945"/>
                  <a:gd name="connsiteX22" fmla="*/ 9069 w 10000"/>
                  <a:gd name="connsiteY22" fmla="*/ 3458 h 9945"/>
                  <a:gd name="connsiteX23" fmla="*/ 9129 w 10000"/>
                  <a:gd name="connsiteY23" fmla="*/ 3727 h 9945"/>
                  <a:gd name="connsiteX24" fmla="*/ 9168 w 10000"/>
                  <a:gd name="connsiteY24" fmla="*/ 4005 h 9945"/>
                  <a:gd name="connsiteX25" fmla="*/ 9183 w 10000"/>
                  <a:gd name="connsiteY25" fmla="*/ 4293 h 9945"/>
                  <a:gd name="connsiteX26" fmla="*/ 9176 w 10000"/>
                  <a:gd name="connsiteY26" fmla="*/ 4439 h 9945"/>
                  <a:gd name="connsiteX27" fmla="*/ 9340 w 10000"/>
                  <a:gd name="connsiteY27" fmla="*/ 4584 h 9945"/>
                  <a:gd name="connsiteX28" fmla="*/ 9486 w 10000"/>
                  <a:gd name="connsiteY28" fmla="*/ 4744 h 9945"/>
                  <a:gd name="connsiteX29" fmla="*/ 9618 w 10000"/>
                  <a:gd name="connsiteY29" fmla="*/ 4931 h 9945"/>
                  <a:gd name="connsiteX30" fmla="*/ 9729 w 10000"/>
                  <a:gd name="connsiteY30" fmla="*/ 5133 h 9945"/>
                  <a:gd name="connsiteX31" fmla="*/ 9825 w 10000"/>
                  <a:gd name="connsiteY31" fmla="*/ 5346 h 9945"/>
                  <a:gd name="connsiteX32" fmla="*/ 9904 w 10000"/>
                  <a:gd name="connsiteY32" fmla="*/ 5570 h 9945"/>
                  <a:gd name="connsiteX33" fmla="*/ 9957 w 10000"/>
                  <a:gd name="connsiteY33" fmla="*/ 5812 h 9945"/>
                  <a:gd name="connsiteX34" fmla="*/ 9993 w 10000"/>
                  <a:gd name="connsiteY34" fmla="*/ 6062 h 9945"/>
                  <a:gd name="connsiteX35" fmla="*/ 10000 w 10000"/>
                  <a:gd name="connsiteY35" fmla="*/ 6318 h 9945"/>
                  <a:gd name="connsiteX36" fmla="*/ 9989 w 10000"/>
                  <a:gd name="connsiteY36" fmla="*/ 6591 h 9945"/>
                  <a:gd name="connsiteX37" fmla="*/ 9950 w 10000"/>
                  <a:gd name="connsiteY37" fmla="*/ 6855 h 9945"/>
                  <a:gd name="connsiteX38" fmla="*/ 9889 w 10000"/>
                  <a:gd name="connsiteY38" fmla="*/ 7112 h 9945"/>
                  <a:gd name="connsiteX39" fmla="*/ 9804 w 10000"/>
                  <a:gd name="connsiteY39" fmla="*/ 7349 h 9945"/>
                  <a:gd name="connsiteX40" fmla="*/ 9693 w 10000"/>
                  <a:gd name="connsiteY40" fmla="*/ 7568 h 9945"/>
                  <a:gd name="connsiteX41" fmla="*/ 9568 w 10000"/>
                  <a:gd name="connsiteY41" fmla="*/ 7773 h 9945"/>
                  <a:gd name="connsiteX42" fmla="*/ 9429 w 10000"/>
                  <a:gd name="connsiteY42" fmla="*/ 7956 h 9945"/>
                  <a:gd name="connsiteX43" fmla="*/ 9268 w 10000"/>
                  <a:gd name="connsiteY43" fmla="*/ 8115 h 9945"/>
                  <a:gd name="connsiteX44" fmla="*/ 9090 w 10000"/>
                  <a:gd name="connsiteY44" fmla="*/ 8252 h 9945"/>
                  <a:gd name="connsiteX45" fmla="*/ 8904 w 10000"/>
                  <a:gd name="connsiteY45" fmla="*/ 8361 h 9945"/>
                  <a:gd name="connsiteX46" fmla="*/ 8708 w 10000"/>
                  <a:gd name="connsiteY46" fmla="*/ 8444 h 9945"/>
                  <a:gd name="connsiteX47" fmla="*/ 8501 w 10000"/>
                  <a:gd name="connsiteY47" fmla="*/ 8494 h 9945"/>
                  <a:gd name="connsiteX48" fmla="*/ 8287 w 10000"/>
                  <a:gd name="connsiteY48" fmla="*/ 8512 h 9945"/>
                  <a:gd name="connsiteX49" fmla="*/ 8287 w 10000"/>
                  <a:gd name="connsiteY49" fmla="*/ 8512 h 9945"/>
                  <a:gd name="connsiteX50" fmla="*/ 7812 w 10000"/>
                  <a:gd name="connsiteY50" fmla="*/ 8512 h 9945"/>
                  <a:gd name="connsiteX51" fmla="*/ 7812 w 10000"/>
                  <a:gd name="connsiteY51" fmla="*/ 8959 h 9945"/>
                  <a:gd name="connsiteX52" fmla="*/ 7805 w 10000"/>
                  <a:gd name="connsiteY52" fmla="*/ 9073 h 9945"/>
                  <a:gd name="connsiteX53" fmla="*/ 7773 w 10000"/>
                  <a:gd name="connsiteY53" fmla="*/ 9179 h 9945"/>
                  <a:gd name="connsiteX54" fmla="*/ 7727 w 10000"/>
                  <a:gd name="connsiteY54" fmla="*/ 9283 h 9945"/>
                  <a:gd name="connsiteX55" fmla="*/ 7627 w 10000"/>
                  <a:gd name="connsiteY55" fmla="*/ 9434 h 9945"/>
                  <a:gd name="connsiteX56" fmla="*/ 7502 w 10000"/>
                  <a:gd name="connsiteY56" fmla="*/ 9566 h 9945"/>
                  <a:gd name="connsiteX57" fmla="*/ 7359 w 10000"/>
                  <a:gd name="connsiteY57" fmla="*/ 9685 h 9945"/>
                  <a:gd name="connsiteX58" fmla="*/ 7191 w 10000"/>
                  <a:gd name="connsiteY58" fmla="*/ 9785 h 9945"/>
                  <a:gd name="connsiteX59" fmla="*/ 7006 w 10000"/>
                  <a:gd name="connsiteY59" fmla="*/ 9872 h 9945"/>
                  <a:gd name="connsiteX60" fmla="*/ 6802 w 10000"/>
                  <a:gd name="connsiteY60" fmla="*/ 9945 h 9945"/>
                  <a:gd name="connsiteX61" fmla="*/ 3737 w 10000"/>
                  <a:gd name="connsiteY61" fmla="*/ 8512 h 9945"/>
                  <a:gd name="connsiteX62" fmla="*/ 2188 w 10000"/>
                  <a:gd name="connsiteY62" fmla="*/ 8512 h 9945"/>
                  <a:gd name="connsiteX63" fmla="*/ 1949 w 10000"/>
                  <a:gd name="connsiteY63" fmla="*/ 8494 h 9945"/>
                  <a:gd name="connsiteX64" fmla="*/ 1717 w 10000"/>
                  <a:gd name="connsiteY64" fmla="*/ 8444 h 9945"/>
                  <a:gd name="connsiteX65" fmla="*/ 1495 w 10000"/>
                  <a:gd name="connsiteY65" fmla="*/ 8365 h 9945"/>
                  <a:gd name="connsiteX66" fmla="*/ 1285 w 10000"/>
                  <a:gd name="connsiteY66" fmla="*/ 8261 h 9945"/>
                  <a:gd name="connsiteX67" fmla="*/ 1081 w 10000"/>
                  <a:gd name="connsiteY67" fmla="*/ 8130 h 9945"/>
                  <a:gd name="connsiteX68" fmla="*/ 896 w 10000"/>
                  <a:gd name="connsiteY68" fmla="*/ 7969 h 9945"/>
                  <a:gd name="connsiteX69" fmla="*/ 721 w 10000"/>
                  <a:gd name="connsiteY69" fmla="*/ 7787 h 9945"/>
                  <a:gd name="connsiteX70" fmla="*/ 564 w 10000"/>
                  <a:gd name="connsiteY70" fmla="*/ 7586 h 9945"/>
                  <a:gd name="connsiteX71" fmla="*/ 421 w 10000"/>
                  <a:gd name="connsiteY71" fmla="*/ 7363 h 9945"/>
                  <a:gd name="connsiteX72" fmla="*/ 296 w 10000"/>
                  <a:gd name="connsiteY72" fmla="*/ 7126 h 9945"/>
                  <a:gd name="connsiteX73" fmla="*/ 193 w 10000"/>
                  <a:gd name="connsiteY73" fmla="*/ 6864 h 9945"/>
                  <a:gd name="connsiteX74" fmla="*/ 111 w 10000"/>
                  <a:gd name="connsiteY74" fmla="*/ 6596 h 9945"/>
                  <a:gd name="connsiteX75" fmla="*/ 46 w 10000"/>
                  <a:gd name="connsiteY75" fmla="*/ 6309 h 9945"/>
                  <a:gd name="connsiteX76" fmla="*/ 11 w 10000"/>
                  <a:gd name="connsiteY76" fmla="*/ 6017 h 9945"/>
                  <a:gd name="connsiteX77" fmla="*/ 0 w 10000"/>
                  <a:gd name="connsiteY77" fmla="*/ 5716 h 9945"/>
                  <a:gd name="connsiteX78" fmla="*/ 7 w 10000"/>
                  <a:gd name="connsiteY78" fmla="*/ 5425 h 9945"/>
                  <a:gd name="connsiteX79" fmla="*/ 43 w 10000"/>
                  <a:gd name="connsiteY79" fmla="*/ 5142 h 9945"/>
                  <a:gd name="connsiteX80" fmla="*/ 96 w 10000"/>
                  <a:gd name="connsiteY80" fmla="*/ 4871 h 9945"/>
                  <a:gd name="connsiteX81" fmla="*/ 175 w 10000"/>
                  <a:gd name="connsiteY81" fmla="*/ 4611 h 9945"/>
                  <a:gd name="connsiteX82" fmla="*/ 271 w 10000"/>
                  <a:gd name="connsiteY82" fmla="*/ 4356 h 9945"/>
                  <a:gd name="connsiteX83" fmla="*/ 385 w 10000"/>
                  <a:gd name="connsiteY83" fmla="*/ 4129 h 9945"/>
                  <a:gd name="connsiteX84" fmla="*/ 517 w 10000"/>
                  <a:gd name="connsiteY84" fmla="*/ 3906 h 9945"/>
                  <a:gd name="connsiteX85" fmla="*/ 667 w 10000"/>
                  <a:gd name="connsiteY85" fmla="*/ 3700 h 9945"/>
                  <a:gd name="connsiteX86" fmla="*/ 828 w 10000"/>
                  <a:gd name="connsiteY86" fmla="*/ 3521 h 9945"/>
                  <a:gd name="connsiteX87" fmla="*/ 1003 w 10000"/>
                  <a:gd name="connsiteY87" fmla="*/ 3357 h 9945"/>
                  <a:gd name="connsiteX88" fmla="*/ 1196 w 10000"/>
                  <a:gd name="connsiteY88" fmla="*/ 3217 h 9945"/>
                  <a:gd name="connsiteX89" fmla="*/ 1395 w 10000"/>
                  <a:gd name="connsiteY89" fmla="*/ 3102 h 9945"/>
                  <a:gd name="connsiteX90" fmla="*/ 1431 w 10000"/>
                  <a:gd name="connsiteY90" fmla="*/ 2814 h 9945"/>
                  <a:gd name="connsiteX91" fmla="*/ 1488 w 10000"/>
                  <a:gd name="connsiteY91" fmla="*/ 2541 h 9945"/>
                  <a:gd name="connsiteX92" fmla="*/ 1570 w 10000"/>
                  <a:gd name="connsiteY92" fmla="*/ 2276 h 9945"/>
                  <a:gd name="connsiteX93" fmla="*/ 1670 w 10000"/>
                  <a:gd name="connsiteY93" fmla="*/ 2034 h 9945"/>
                  <a:gd name="connsiteX94" fmla="*/ 1795 w 10000"/>
                  <a:gd name="connsiteY94" fmla="*/ 1802 h 9945"/>
                  <a:gd name="connsiteX95" fmla="*/ 1938 w 10000"/>
                  <a:gd name="connsiteY95" fmla="*/ 1596 h 9945"/>
                  <a:gd name="connsiteX96" fmla="*/ 2095 w 10000"/>
                  <a:gd name="connsiteY96" fmla="*/ 1415 h 9945"/>
                  <a:gd name="connsiteX97" fmla="*/ 2270 w 10000"/>
                  <a:gd name="connsiteY97" fmla="*/ 1245 h 9945"/>
                  <a:gd name="connsiteX98" fmla="*/ 2459 w 10000"/>
                  <a:gd name="connsiteY98" fmla="*/ 1109 h 9945"/>
                  <a:gd name="connsiteX99" fmla="*/ 2655 w 10000"/>
                  <a:gd name="connsiteY99" fmla="*/ 994 h 9945"/>
                  <a:gd name="connsiteX100" fmla="*/ 2873 w 10000"/>
                  <a:gd name="connsiteY100" fmla="*/ 916 h 9945"/>
                  <a:gd name="connsiteX101" fmla="*/ 3094 w 10000"/>
                  <a:gd name="connsiteY101" fmla="*/ 861 h 9945"/>
                  <a:gd name="connsiteX102" fmla="*/ 3323 w 10000"/>
                  <a:gd name="connsiteY102" fmla="*/ 843 h 9945"/>
                  <a:gd name="connsiteX103" fmla="*/ 3537 w 10000"/>
                  <a:gd name="connsiteY103" fmla="*/ 861 h 9945"/>
                  <a:gd name="connsiteX104" fmla="*/ 3744 w 10000"/>
                  <a:gd name="connsiteY104" fmla="*/ 903 h 9945"/>
                  <a:gd name="connsiteX105" fmla="*/ 3911 w 10000"/>
                  <a:gd name="connsiteY105" fmla="*/ 702 h 9945"/>
                  <a:gd name="connsiteX106" fmla="*/ 4094 w 10000"/>
                  <a:gd name="connsiteY106" fmla="*/ 524 h 9945"/>
                  <a:gd name="connsiteX107" fmla="*/ 4290 w 10000"/>
                  <a:gd name="connsiteY107" fmla="*/ 364 h 9945"/>
                  <a:gd name="connsiteX108" fmla="*/ 4490 w 10000"/>
                  <a:gd name="connsiteY108" fmla="*/ 238 h 9945"/>
                  <a:gd name="connsiteX109" fmla="*/ 4707 w 10000"/>
                  <a:gd name="connsiteY109" fmla="*/ 132 h 9945"/>
                  <a:gd name="connsiteX110" fmla="*/ 4925 w 10000"/>
                  <a:gd name="connsiteY110" fmla="*/ 59 h 9945"/>
                  <a:gd name="connsiteX111" fmla="*/ 5157 w 10000"/>
                  <a:gd name="connsiteY111" fmla="*/ 18 h 9945"/>
                  <a:gd name="connsiteX112" fmla="*/ 5389 w 10000"/>
                  <a:gd name="connsiteY112" fmla="*/ 0 h 9945"/>
                  <a:gd name="connsiteX0" fmla="*/ 5389 w 10000"/>
                  <a:gd name="connsiteY0" fmla="*/ 0 h 9927"/>
                  <a:gd name="connsiteX1" fmla="*/ 5621 w 10000"/>
                  <a:gd name="connsiteY1" fmla="*/ 14 h 9927"/>
                  <a:gd name="connsiteX2" fmla="*/ 5846 w 10000"/>
                  <a:gd name="connsiteY2" fmla="*/ 59 h 9927"/>
                  <a:gd name="connsiteX3" fmla="*/ 6067 w 10000"/>
                  <a:gd name="connsiteY3" fmla="*/ 133 h 9927"/>
                  <a:gd name="connsiteX4" fmla="*/ 6278 w 10000"/>
                  <a:gd name="connsiteY4" fmla="*/ 234 h 9927"/>
                  <a:gd name="connsiteX5" fmla="*/ 6478 w 10000"/>
                  <a:gd name="connsiteY5" fmla="*/ 353 h 9927"/>
                  <a:gd name="connsiteX6" fmla="*/ 6667 w 10000"/>
                  <a:gd name="connsiteY6" fmla="*/ 504 h 9927"/>
                  <a:gd name="connsiteX7" fmla="*/ 6842 w 10000"/>
                  <a:gd name="connsiteY7" fmla="*/ 679 h 9927"/>
                  <a:gd name="connsiteX8" fmla="*/ 7002 w 10000"/>
                  <a:gd name="connsiteY8" fmla="*/ 871 h 9927"/>
                  <a:gd name="connsiteX9" fmla="*/ 7148 w 10000"/>
                  <a:gd name="connsiteY9" fmla="*/ 1087 h 9927"/>
                  <a:gd name="connsiteX10" fmla="*/ 7284 w 10000"/>
                  <a:gd name="connsiteY10" fmla="*/ 1321 h 9927"/>
                  <a:gd name="connsiteX11" fmla="*/ 7395 w 10000"/>
                  <a:gd name="connsiteY11" fmla="*/ 1569 h 9927"/>
                  <a:gd name="connsiteX12" fmla="*/ 7484 w 10000"/>
                  <a:gd name="connsiteY12" fmla="*/ 1835 h 9927"/>
                  <a:gd name="connsiteX13" fmla="*/ 7705 w 10000"/>
                  <a:gd name="connsiteY13" fmla="*/ 1890 h 9927"/>
                  <a:gd name="connsiteX14" fmla="*/ 7912 w 10000"/>
                  <a:gd name="connsiteY14" fmla="*/ 1968 h 9927"/>
                  <a:gd name="connsiteX15" fmla="*/ 8108 w 10000"/>
                  <a:gd name="connsiteY15" fmla="*/ 2082 h 9927"/>
                  <a:gd name="connsiteX16" fmla="*/ 8294 w 10000"/>
                  <a:gd name="connsiteY16" fmla="*/ 2220 h 9927"/>
                  <a:gd name="connsiteX17" fmla="*/ 8465 w 10000"/>
                  <a:gd name="connsiteY17" fmla="*/ 2380 h 9927"/>
                  <a:gd name="connsiteX18" fmla="*/ 8619 w 10000"/>
                  <a:gd name="connsiteY18" fmla="*/ 2564 h 9927"/>
                  <a:gd name="connsiteX19" fmla="*/ 8762 w 10000"/>
                  <a:gd name="connsiteY19" fmla="*/ 2760 h 9927"/>
                  <a:gd name="connsiteX20" fmla="*/ 8883 w 10000"/>
                  <a:gd name="connsiteY20" fmla="*/ 2985 h 9927"/>
                  <a:gd name="connsiteX21" fmla="*/ 8986 w 10000"/>
                  <a:gd name="connsiteY21" fmla="*/ 3226 h 9927"/>
                  <a:gd name="connsiteX22" fmla="*/ 9069 w 10000"/>
                  <a:gd name="connsiteY22" fmla="*/ 3477 h 9927"/>
                  <a:gd name="connsiteX23" fmla="*/ 9129 w 10000"/>
                  <a:gd name="connsiteY23" fmla="*/ 3748 h 9927"/>
                  <a:gd name="connsiteX24" fmla="*/ 9168 w 10000"/>
                  <a:gd name="connsiteY24" fmla="*/ 4027 h 9927"/>
                  <a:gd name="connsiteX25" fmla="*/ 9183 w 10000"/>
                  <a:gd name="connsiteY25" fmla="*/ 4317 h 9927"/>
                  <a:gd name="connsiteX26" fmla="*/ 9176 w 10000"/>
                  <a:gd name="connsiteY26" fmla="*/ 4464 h 9927"/>
                  <a:gd name="connsiteX27" fmla="*/ 9340 w 10000"/>
                  <a:gd name="connsiteY27" fmla="*/ 4609 h 9927"/>
                  <a:gd name="connsiteX28" fmla="*/ 9486 w 10000"/>
                  <a:gd name="connsiteY28" fmla="*/ 4770 h 9927"/>
                  <a:gd name="connsiteX29" fmla="*/ 9618 w 10000"/>
                  <a:gd name="connsiteY29" fmla="*/ 4958 h 9927"/>
                  <a:gd name="connsiteX30" fmla="*/ 9729 w 10000"/>
                  <a:gd name="connsiteY30" fmla="*/ 5161 h 9927"/>
                  <a:gd name="connsiteX31" fmla="*/ 9825 w 10000"/>
                  <a:gd name="connsiteY31" fmla="*/ 5376 h 9927"/>
                  <a:gd name="connsiteX32" fmla="*/ 9904 w 10000"/>
                  <a:gd name="connsiteY32" fmla="*/ 5601 h 9927"/>
                  <a:gd name="connsiteX33" fmla="*/ 9957 w 10000"/>
                  <a:gd name="connsiteY33" fmla="*/ 5844 h 9927"/>
                  <a:gd name="connsiteX34" fmla="*/ 9993 w 10000"/>
                  <a:gd name="connsiteY34" fmla="*/ 6096 h 9927"/>
                  <a:gd name="connsiteX35" fmla="*/ 10000 w 10000"/>
                  <a:gd name="connsiteY35" fmla="*/ 6353 h 9927"/>
                  <a:gd name="connsiteX36" fmla="*/ 9989 w 10000"/>
                  <a:gd name="connsiteY36" fmla="*/ 6627 h 9927"/>
                  <a:gd name="connsiteX37" fmla="*/ 9950 w 10000"/>
                  <a:gd name="connsiteY37" fmla="*/ 6893 h 9927"/>
                  <a:gd name="connsiteX38" fmla="*/ 9889 w 10000"/>
                  <a:gd name="connsiteY38" fmla="*/ 7151 h 9927"/>
                  <a:gd name="connsiteX39" fmla="*/ 9804 w 10000"/>
                  <a:gd name="connsiteY39" fmla="*/ 7390 h 9927"/>
                  <a:gd name="connsiteX40" fmla="*/ 9693 w 10000"/>
                  <a:gd name="connsiteY40" fmla="*/ 7610 h 9927"/>
                  <a:gd name="connsiteX41" fmla="*/ 9568 w 10000"/>
                  <a:gd name="connsiteY41" fmla="*/ 7816 h 9927"/>
                  <a:gd name="connsiteX42" fmla="*/ 9429 w 10000"/>
                  <a:gd name="connsiteY42" fmla="*/ 8000 h 9927"/>
                  <a:gd name="connsiteX43" fmla="*/ 9268 w 10000"/>
                  <a:gd name="connsiteY43" fmla="*/ 8160 h 9927"/>
                  <a:gd name="connsiteX44" fmla="*/ 9090 w 10000"/>
                  <a:gd name="connsiteY44" fmla="*/ 8298 h 9927"/>
                  <a:gd name="connsiteX45" fmla="*/ 8904 w 10000"/>
                  <a:gd name="connsiteY45" fmla="*/ 8407 h 9927"/>
                  <a:gd name="connsiteX46" fmla="*/ 8708 w 10000"/>
                  <a:gd name="connsiteY46" fmla="*/ 8491 h 9927"/>
                  <a:gd name="connsiteX47" fmla="*/ 8501 w 10000"/>
                  <a:gd name="connsiteY47" fmla="*/ 8541 h 9927"/>
                  <a:gd name="connsiteX48" fmla="*/ 8287 w 10000"/>
                  <a:gd name="connsiteY48" fmla="*/ 8559 h 9927"/>
                  <a:gd name="connsiteX49" fmla="*/ 8287 w 10000"/>
                  <a:gd name="connsiteY49" fmla="*/ 8559 h 9927"/>
                  <a:gd name="connsiteX50" fmla="*/ 7812 w 10000"/>
                  <a:gd name="connsiteY50" fmla="*/ 8559 h 9927"/>
                  <a:gd name="connsiteX51" fmla="*/ 7812 w 10000"/>
                  <a:gd name="connsiteY51" fmla="*/ 9009 h 9927"/>
                  <a:gd name="connsiteX52" fmla="*/ 7805 w 10000"/>
                  <a:gd name="connsiteY52" fmla="*/ 9123 h 9927"/>
                  <a:gd name="connsiteX53" fmla="*/ 7773 w 10000"/>
                  <a:gd name="connsiteY53" fmla="*/ 9230 h 9927"/>
                  <a:gd name="connsiteX54" fmla="*/ 7727 w 10000"/>
                  <a:gd name="connsiteY54" fmla="*/ 9334 h 9927"/>
                  <a:gd name="connsiteX55" fmla="*/ 7627 w 10000"/>
                  <a:gd name="connsiteY55" fmla="*/ 9486 h 9927"/>
                  <a:gd name="connsiteX56" fmla="*/ 7502 w 10000"/>
                  <a:gd name="connsiteY56" fmla="*/ 9619 h 9927"/>
                  <a:gd name="connsiteX57" fmla="*/ 7359 w 10000"/>
                  <a:gd name="connsiteY57" fmla="*/ 9739 h 9927"/>
                  <a:gd name="connsiteX58" fmla="*/ 7191 w 10000"/>
                  <a:gd name="connsiteY58" fmla="*/ 9839 h 9927"/>
                  <a:gd name="connsiteX59" fmla="*/ 7006 w 10000"/>
                  <a:gd name="connsiteY59" fmla="*/ 9927 h 9927"/>
                  <a:gd name="connsiteX60" fmla="*/ 3737 w 10000"/>
                  <a:gd name="connsiteY60" fmla="*/ 8559 h 9927"/>
                  <a:gd name="connsiteX61" fmla="*/ 2188 w 10000"/>
                  <a:gd name="connsiteY61" fmla="*/ 8559 h 9927"/>
                  <a:gd name="connsiteX62" fmla="*/ 1949 w 10000"/>
                  <a:gd name="connsiteY62" fmla="*/ 8541 h 9927"/>
                  <a:gd name="connsiteX63" fmla="*/ 1717 w 10000"/>
                  <a:gd name="connsiteY63" fmla="*/ 8491 h 9927"/>
                  <a:gd name="connsiteX64" fmla="*/ 1495 w 10000"/>
                  <a:gd name="connsiteY64" fmla="*/ 8411 h 9927"/>
                  <a:gd name="connsiteX65" fmla="*/ 1285 w 10000"/>
                  <a:gd name="connsiteY65" fmla="*/ 8307 h 9927"/>
                  <a:gd name="connsiteX66" fmla="*/ 1081 w 10000"/>
                  <a:gd name="connsiteY66" fmla="*/ 8175 h 9927"/>
                  <a:gd name="connsiteX67" fmla="*/ 896 w 10000"/>
                  <a:gd name="connsiteY67" fmla="*/ 8013 h 9927"/>
                  <a:gd name="connsiteX68" fmla="*/ 721 w 10000"/>
                  <a:gd name="connsiteY68" fmla="*/ 7830 h 9927"/>
                  <a:gd name="connsiteX69" fmla="*/ 564 w 10000"/>
                  <a:gd name="connsiteY69" fmla="*/ 7628 h 9927"/>
                  <a:gd name="connsiteX70" fmla="*/ 421 w 10000"/>
                  <a:gd name="connsiteY70" fmla="*/ 7404 h 9927"/>
                  <a:gd name="connsiteX71" fmla="*/ 296 w 10000"/>
                  <a:gd name="connsiteY71" fmla="*/ 7165 h 9927"/>
                  <a:gd name="connsiteX72" fmla="*/ 193 w 10000"/>
                  <a:gd name="connsiteY72" fmla="*/ 6902 h 9927"/>
                  <a:gd name="connsiteX73" fmla="*/ 111 w 10000"/>
                  <a:gd name="connsiteY73" fmla="*/ 6632 h 9927"/>
                  <a:gd name="connsiteX74" fmla="*/ 46 w 10000"/>
                  <a:gd name="connsiteY74" fmla="*/ 6344 h 9927"/>
                  <a:gd name="connsiteX75" fmla="*/ 11 w 10000"/>
                  <a:gd name="connsiteY75" fmla="*/ 6050 h 9927"/>
                  <a:gd name="connsiteX76" fmla="*/ 0 w 10000"/>
                  <a:gd name="connsiteY76" fmla="*/ 5748 h 9927"/>
                  <a:gd name="connsiteX77" fmla="*/ 7 w 10000"/>
                  <a:gd name="connsiteY77" fmla="*/ 5455 h 9927"/>
                  <a:gd name="connsiteX78" fmla="*/ 43 w 10000"/>
                  <a:gd name="connsiteY78" fmla="*/ 5170 h 9927"/>
                  <a:gd name="connsiteX79" fmla="*/ 96 w 10000"/>
                  <a:gd name="connsiteY79" fmla="*/ 4898 h 9927"/>
                  <a:gd name="connsiteX80" fmla="*/ 175 w 10000"/>
                  <a:gd name="connsiteY80" fmla="*/ 4637 h 9927"/>
                  <a:gd name="connsiteX81" fmla="*/ 271 w 10000"/>
                  <a:gd name="connsiteY81" fmla="*/ 4380 h 9927"/>
                  <a:gd name="connsiteX82" fmla="*/ 385 w 10000"/>
                  <a:gd name="connsiteY82" fmla="*/ 4152 h 9927"/>
                  <a:gd name="connsiteX83" fmla="*/ 517 w 10000"/>
                  <a:gd name="connsiteY83" fmla="*/ 3928 h 9927"/>
                  <a:gd name="connsiteX84" fmla="*/ 667 w 10000"/>
                  <a:gd name="connsiteY84" fmla="*/ 3720 h 9927"/>
                  <a:gd name="connsiteX85" fmla="*/ 828 w 10000"/>
                  <a:gd name="connsiteY85" fmla="*/ 3540 h 9927"/>
                  <a:gd name="connsiteX86" fmla="*/ 1003 w 10000"/>
                  <a:gd name="connsiteY86" fmla="*/ 3376 h 9927"/>
                  <a:gd name="connsiteX87" fmla="*/ 1196 w 10000"/>
                  <a:gd name="connsiteY87" fmla="*/ 3235 h 9927"/>
                  <a:gd name="connsiteX88" fmla="*/ 1395 w 10000"/>
                  <a:gd name="connsiteY88" fmla="*/ 3119 h 9927"/>
                  <a:gd name="connsiteX89" fmla="*/ 1431 w 10000"/>
                  <a:gd name="connsiteY89" fmla="*/ 2830 h 9927"/>
                  <a:gd name="connsiteX90" fmla="*/ 1488 w 10000"/>
                  <a:gd name="connsiteY90" fmla="*/ 2555 h 9927"/>
                  <a:gd name="connsiteX91" fmla="*/ 1570 w 10000"/>
                  <a:gd name="connsiteY91" fmla="*/ 2289 h 9927"/>
                  <a:gd name="connsiteX92" fmla="*/ 1670 w 10000"/>
                  <a:gd name="connsiteY92" fmla="*/ 2045 h 9927"/>
                  <a:gd name="connsiteX93" fmla="*/ 1795 w 10000"/>
                  <a:gd name="connsiteY93" fmla="*/ 1812 h 9927"/>
                  <a:gd name="connsiteX94" fmla="*/ 1938 w 10000"/>
                  <a:gd name="connsiteY94" fmla="*/ 1605 h 9927"/>
                  <a:gd name="connsiteX95" fmla="*/ 2095 w 10000"/>
                  <a:gd name="connsiteY95" fmla="*/ 1423 h 9927"/>
                  <a:gd name="connsiteX96" fmla="*/ 2270 w 10000"/>
                  <a:gd name="connsiteY96" fmla="*/ 1252 h 9927"/>
                  <a:gd name="connsiteX97" fmla="*/ 2459 w 10000"/>
                  <a:gd name="connsiteY97" fmla="*/ 1115 h 9927"/>
                  <a:gd name="connsiteX98" fmla="*/ 2655 w 10000"/>
                  <a:gd name="connsiteY98" fmla="*/ 999 h 9927"/>
                  <a:gd name="connsiteX99" fmla="*/ 2873 w 10000"/>
                  <a:gd name="connsiteY99" fmla="*/ 921 h 9927"/>
                  <a:gd name="connsiteX100" fmla="*/ 3094 w 10000"/>
                  <a:gd name="connsiteY100" fmla="*/ 866 h 9927"/>
                  <a:gd name="connsiteX101" fmla="*/ 3323 w 10000"/>
                  <a:gd name="connsiteY101" fmla="*/ 848 h 9927"/>
                  <a:gd name="connsiteX102" fmla="*/ 3537 w 10000"/>
                  <a:gd name="connsiteY102" fmla="*/ 866 h 9927"/>
                  <a:gd name="connsiteX103" fmla="*/ 3744 w 10000"/>
                  <a:gd name="connsiteY103" fmla="*/ 908 h 9927"/>
                  <a:gd name="connsiteX104" fmla="*/ 3911 w 10000"/>
                  <a:gd name="connsiteY104" fmla="*/ 706 h 9927"/>
                  <a:gd name="connsiteX105" fmla="*/ 4094 w 10000"/>
                  <a:gd name="connsiteY105" fmla="*/ 527 h 9927"/>
                  <a:gd name="connsiteX106" fmla="*/ 4290 w 10000"/>
                  <a:gd name="connsiteY106" fmla="*/ 366 h 9927"/>
                  <a:gd name="connsiteX107" fmla="*/ 4490 w 10000"/>
                  <a:gd name="connsiteY107" fmla="*/ 239 h 9927"/>
                  <a:gd name="connsiteX108" fmla="*/ 4707 w 10000"/>
                  <a:gd name="connsiteY108" fmla="*/ 133 h 9927"/>
                  <a:gd name="connsiteX109" fmla="*/ 4925 w 10000"/>
                  <a:gd name="connsiteY109" fmla="*/ 59 h 9927"/>
                  <a:gd name="connsiteX110" fmla="*/ 5157 w 10000"/>
                  <a:gd name="connsiteY110" fmla="*/ 18 h 9927"/>
                  <a:gd name="connsiteX111" fmla="*/ 5389 w 10000"/>
                  <a:gd name="connsiteY111" fmla="*/ 0 h 9927"/>
                  <a:gd name="connsiteX0" fmla="*/ 5389 w 10000"/>
                  <a:gd name="connsiteY0" fmla="*/ 0 h 9911"/>
                  <a:gd name="connsiteX1" fmla="*/ 5621 w 10000"/>
                  <a:gd name="connsiteY1" fmla="*/ 14 h 9911"/>
                  <a:gd name="connsiteX2" fmla="*/ 5846 w 10000"/>
                  <a:gd name="connsiteY2" fmla="*/ 59 h 9911"/>
                  <a:gd name="connsiteX3" fmla="*/ 6067 w 10000"/>
                  <a:gd name="connsiteY3" fmla="*/ 134 h 9911"/>
                  <a:gd name="connsiteX4" fmla="*/ 6278 w 10000"/>
                  <a:gd name="connsiteY4" fmla="*/ 236 h 9911"/>
                  <a:gd name="connsiteX5" fmla="*/ 6478 w 10000"/>
                  <a:gd name="connsiteY5" fmla="*/ 356 h 9911"/>
                  <a:gd name="connsiteX6" fmla="*/ 6667 w 10000"/>
                  <a:gd name="connsiteY6" fmla="*/ 508 h 9911"/>
                  <a:gd name="connsiteX7" fmla="*/ 6842 w 10000"/>
                  <a:gd name="connsiteY7" fmla="*/ 684 h 9911"/>
                  <a:gd name="connsiteX8" fmla="*/ 7002 w 10000"/>
                  <a:gd name="connsiteY8" fmla="*/ 877 h 9911"/>
                  <a:gd name="connsiteX9" fmla="*/ 7148 w 10000"/>
                  <a:gd name="connsiteY9" fmla="*/ 1095 h 9911"/>
                  <a:gd name="connsiteX10" fmla="*/ 7284 w 10000"/>
                  <a:gd name="connsiteY10" fmla="*/ 1331 h 9911"/>
                  <a:gd name="connsiteX11" fmla="*/ 7395 w 10000"/>
                  <a:gd name="connsiteY11" fmla="*/ 1581 h 9911"/>
                  <a:gd name="connsiteX12" fmla="*/ 7484 w 10000"/>
                  <a:gd name="connsiteY12" fmla="*/ 1848 h 9911"/>
                  <a:gd name="connsiteX13" fmla="*/ 7705 w 10000"/>
                  <a:gd name="connsiteY13" fmla="*/ 1904 h 9911"/>
                  <a:gd name="connsiteX14" fmla="*/ 7912 w 10000"/>
                  <a:gd name="connsiteY14" fmla="*/ 1982 h 9911"/>
                  <a:gd name="connsiteX15" fmla="*/ 8108 w 10000"/>
                  <a:gd name="connsiteY15" fmla="*/ 2097 h 9911"/>
                  <a:gd name="connsiteX16" fmla="*/ 8294 w 10000"/>
                  <a:gd name="connsiteY16" fmla="*/ 2236 h 9911"/>
                  <a:gd name="connsiteX17" fmla="*/ 8465 w 10000"/>
                  <a:gd name="connsiteY17" fmla="*/ 2398 h 9911"/>
                  <a:gd name="connsiteX18" fmla="*/ 8619 w 10000"/>
                  <a:gd name="connsiteY18" fmla="*/ 2583 h 9911"/>
                  <a:gd name="connsiteX19" fmla="*/ 8762 w 10000"/>
                  <a:gd name="connsiteY19" fmla="*/ 2780 h 9911"/>
                  <a:gd name="connsiteX20" fmla="*/ 8883 w 10000"/>
                  <a:gd name="connsiteY20" fmla="*/ 3007 h 9911"/>
                  <a:gd name="connsiteX21" fmla="*/ 8986 w 10000"/>
                  <a:gd name="connsiteY21" fmla="*/ 3250 h 9911"/>
                  <a:gd name="connsiteX22" fmla="*/ 9069 w 10000"/>
                  <a:gd name="connsiteY22" fmla="*/ 3503 h 9911"/>
                  <a:gd name="connsiteX23" fmla="*/ 9129 w 10000"/>
                  <a:gd name="connsiteY23" fmla="*/ 3776 h 9911"/>
                  <a:gd name="connsiteX24" fmla="*/ 9168 w 10000"/>
                  <a:gd name="connsiteY24" fmla="*/ 4057 h 9911"/>
                  <a:gd name="connsiteX25" fmla="*/ 9183 w 10000"/>
                  <a:gd name="connsiteY25" fmla="*/ 4349 h 9911"/>
                  <a:gd name="connsiteX26" fmla="*/ 9176 w 10000"/>
                  <a:gd name="connsiteY26" fmla="*/ 4497 h 9911"/>
                  <a:gd name="connsiteX27" fmla="*/ 9340 w 10000"/>
                  <a:gd name="connsiteY27" fmla="*/ 4643 h 9911"/>
                  <a:gd name="connsiteX28" fmla="*/ 9486 w 10000"/>
                  <a:gd name="connsiteY28" fmla="*/ 4805 h 9911"/>
                  <a:gd name="connsiteX29" fmla="*/ 9618 w 10000"/>
                  <a:gd name="connsiteY29" fmla="*/ 4994 h 9911"/>
                  <a:gd name="connsiteX30" fmla="*/ 9729 w 10000"/>
                  <a:gd name="connsiteY30" fmla="*/ 5199 h 9911"/>
                  <a:gd name="connsiteX31" fmla="*/ 9825 w 10000"/>
                  <a:gd name="connsiteY31" fmla="*/ 5416 h 9911"/>
                  <a:gd name="connsiteX32" fmla="*/ 9904 w 10000"/>
                  <a:gd name="connsiteY32" fmla="*/ 5642 h 9911"/>
                  <a:gd name="connsiteX33" fmla="*/ 9957 w 10000"/>
                  <a:gd name="connsiteY33" fmla="*/ 5887 h 9911"/>
                  <a:gd name="connsiteX34" fmla="*/ 9993 w 10000"/>
                  <a:gd name="connsiteY34" fmla="*/ 6141 h 9911"/>
                  <a:gd name="connsiteX35" fmla="*/ 10000 w 10000"/>
                  <a:gd name="connsiteY35" fmla="*/ 6400 h 9911"/>
                  <a:gd name="connsiteX36" fmla="*/ 9989 w 10000"/>
                  <a:gd name="connsiteY36" fmla="*/ 6676 h 9911"/>
                  <a:gd name="connsiteX37" fmla="*/ 9950 w 10000"/>
                  <a:gd name="connsiteY37" fmla="*/ 6944 h 9911"/>
                  <a:gd name="connsiteX38" fmla="*/ 9889 w 10000"/>
                  <a:gd name="connsiteY38" fmla="*/ 7204 h 9911"/>
                  <a:gd name="connsiteX39" fmla="*/ 9804 w 10000"/>
                  <a:gd name="connsiteY39" fmla="*/ 7444 h 9911"/>
                  <a:gd name="connsiteX40" fmla="*/ 9693 w 10000"/>
                  <a:gd name="connsiteY40" fmla="*/ 7666 h 9911"/>
                  <a:gd name="connsiteX41" fmla="*/ 9568 w 10000"/>
                  <a:gd name="connsiteY41" fmla="*/ 7873 h 9911"/>
                  <a:gd name="connsiteX42" fmla="*/ 9429 w 10000"/>
                  <a:gd name="connsiteY42" fmla="*/ 8059 h 9911"/>
                  <a:gd name="connsiteX43" fmla="*/ 9268 w 10000"/>
                  <a:gd name="connsiteY43" fmla="*/ 8220 h 9911"/>
                  <a:gd name="connsiteX44" fmla="*/ 9090 w 10000"/>
                  <a:gd name="connsiteY44" fmla="*/ 8359 h 9911"/>
                  <a:gd name="connsiteX45" fmla="*/ 8904 w 10000"/>
                  <a:gd name="connsiteY45" fmla="*/ 8469 h 9911"/>
                  <a:gd name="connsiteX46" fmla="*/ 8708 w 10000"/>
                  <a:gd name="connsiteY46" fmla="*/ 8553 h 9911"/>
                  <a:gd name="connsiteX47" fmla="*/ 8501 w 10000"/>
                  <a:gd name="connsiteY47" fmla="*/ 8604 h 9911"/>
                  <a:gd name="connsiteX48" fmla="*/ 8287 w 10000"/>
                  <a:gd name="connsiteY48" fmla="*/ 8622 h 9911"/>
                  <a:gd name="connsiteX49" fmla="*/ 8287 w 10000"/>
                  <a:gd name="connsiteY49" fmla="*/ 8622 h 9911"/>
                  <a:gd name="connsiteX50" fmla="*/ 7812 w 10000"/>
                  <a:gd name="connsiteY50" fmla="*/ 8622 h 9911"/>
                  <a:gd name="connsiteX51" fmla="*/ 7812 w 10000"/>
                  <a:gd name="connsiteY51" fmla="*/ 9075 h 9911"/>
                  <a:gd name="connsiteX52" fmla="*/ 7805 w 10000"/>
                  <a:gd name="connsiteY52" fmla="*/ 9190 h 9911"/>
                  <a:gd name="connsiteX53" fmla="*/ 7773 w 10000"/>
                  <a:gd name="connsiteY53" fmla="*/ 9298 h 9911"/>
                  <a:gd name="connsiteX54" fmla="*/ 7727 w 10000"/>
                  <a:gd name="connsiteY54" fmla="*/ 9403 h 9911"/>
                  <a:gd name="connsiteX55" fmla="*/ 7627 w 10000"/>
                  <a:gd name="connsiteY55" fmla="*/ 9556 h 9911"/>
                  <a:gd name="connsiteX56" fmla="*/ 7502 w 10000"/>
                  <a:gd name="connsiteY56" fmla="*/ 9690 h 9911"/>
                  <a:gd name="connsiteX57" fmla="*/ 7359 w 10000"/>
                  <a:gd name="connsiteY57" fmla="*/ 9811 h 9911"/>
                  <a:gd name="connsiteX58" fmla="*/ 7191 w 10000"/>
                  <a:gd name="connsiteY58" fmla="*/ 9911 h 9911"/>
                  <a:gd name="connsiteX59" fmla="*/ 3737 w 10000"/>
                  <a:gd name="connsiteY59" fmla="*/ 8622 h 9911"/>
                  <a:gd name="connsiteX60" fmla="*/ 2188 w 10000"/>
                  <a:gd name="connsiteY60" fmla="*/ 8622 h 9911"/>
                  <a:gd name="connsiteX61" fmla="*/ 1949 w 10000"/>
                  <a:gd name="connsiteY61" fmla="*/ 8604 h 9911"/>
                  <a:gd name="connsiteX62" fmla="*/ 1717 w 10000"/>
                  <a:gd name="connsiteY62" fmla="*/ 8553 h 9911"/>
                  <a:gd name="connsiteX63" fmla="*/ 1495 w 10000"/>
                  <a:gd name="connsiteY63" fmla="*/ 8473 h 9911"/>
                  <a:gd name="connsiteX64" fmla="*/ 1285 w 10000"/>
                  <a:gd name="connsiteY64" fmla="*/ 8368 h 9911"/>
                  <a:gd name="connsiteX65" fmla="*/ 1081 w 10000"/>
                  <a:gd name="connsiteY65" fmla="*/ 8235 h 9911"/>
                  <a:gd name="connsiteX66" fmla="*/ 896 w 10000"/>
                  <a:gd name="connsiteY66" fmla="*/ 8072 h 9911"/>
                  <a:gd name="connsiteX67" fmla="*/ 721 w 10000"/>
                  <a:gd name="connsiteY67" fmla="*/ 7888 h 9911"/>
                  <a:gd name="connsiteX68" fmla="*/ 564 w 10000"/>
                  <a:gd name="connsiteY68" fmla="*/ 7684 h 9911"/>
                  <a:gd name="connsiteX69" fmla="*/ 421 w 10000"/>
                  <a:gd name="connsiteY69" fmla="*/ 7458 h 9911"/>
                  <a:gd name="connsiteX70" fmla="*/ 296 w 10000"/>
                  <a:gd name="connsiteY70" fmla="*/ 7218 h 9911"/>
                  <a:gd name="connsiteX71" fmla="*/ 193 w 10000"/>
                  <a:gd name="connsiteY71" fmla="*/ 6953 h 9911"/>
                  <a:gd name="connsiteX72" fmla="*/ 111 w 10000"/>
                  <a:gd name="connsiteY72" fmla="*/ 6681 h 9911"/>
                  <a:gd name="connsiteX73" fmla="*/ 46 w 10000"/>
                  <a:gd name="connsiteY73" fmla="*/ 6391 h 9911"/>
                  <a:gd name="connsiteX74" fmla="*/ 11 w 10000"/>
                  <a:gd name="connsiteY74" fmla="*/ 6094 h 9911"/>
                  <a:gd name="connsiteX75" fmla="*/ 0 w 10000"/>
                  <a:gd name="connsiteY75" fmla="*/ 5790 h 9911"/>
                  <a:gd name="connsiteX76" fmla="*/ 7 w 10000"/>
                  <a:gd name="connsiteY76" fmla="*/ 5495 h 9911"/>
                  <a:gd name="connsiteX77" fmla="*/ 43 w 10000"/>
                  <a:gd name="connsiteY77" fmla="*/ 5208 h 9911"/>
                  <a:gd name="connsiteX78" fmla="*/ 96 w 10000"/>
                  <a:gd name="connsiteY78" fmla="*/ 4934 h 9911"/>
                  <a:gd name="connsiteX79" fmla="*/ 175 w 10000"/>
                  <a:gd name="connsiteY79" fmla="*/ 4671 h 9911"/>
                  <a:gd name="connsiteX80" fmla="*/ 271 w 10000"/>
                  <a:gd name="connsiteY80" fmla="*/ 4412 h 9911"/>
                  <a:gd name="connsiteX81" fmla="*/ 385 w 10000"/>
                  <a:gd name="connsiteY81" fmla="*/ 4183 h 9911"/>
                  <a:gd name="connsiteX82" fmla="*/ 517 w 10000"/>
                  <a:gd name="connsiteY82" fmla="*/ 3957 h 9911"/>
                  <a:gd name="connsiteX83" fmla="*/ 667 w 10000"/>
                  <a:gd name="connsiteY83" fmla="*/ 3747 h 9911"/>
                  <a:gd name="connsiteX84" fmla="*/ 828 w 10000"/>
                  <a:gd name="connsiteY84" fmla="*/ 3566 h 9911"/>
                  <a:gd name="connsiteX85" fmla="*/ 1003 w 10000"/>
                  <a:gd name="connsiteY85" fmla="*/ 3401 h 9911"/>
                  <a:gd name="connsiteX86" fmla="*/ 1196 w 10000"/>
                  <a:gd name="connsiteY86" fmla="*/ 3259 h 9911"/>
                  <a:gd name="connsiteX87" fmla="*/ 1395 w 10000"/>
                  <a:gd name="connsiteY87" fmla="*/ 3142 h 9911"/>
                  <a:gd name="connsiteX88" fmla="*/ 1431 w 10000"/>
                  <a:gd name="connsiteY88" fmla="*/ 2851 h 9911"/>
                  <a:gd name="connsiteX89" fmla="*/ 1488 w 10000"/>
                  <a:gd name="connsiteY89" fmla="*/ 2574 h 9911"/>
                  <a:gd name="connsiteX90" fmla="*/ 1570 w 10000"/>
                  <a:gd name="connsiteY90" fmla="*/ 2306 h 9911"/>
                  <a:gd name="connsiteX91" fmla="*/ 1670 w 10000"/>
                  <a:gd name="connsiteY91" fmla="*/ 2060 h 9911"/>
                  <a:gd name="connsiteX92" fmla="*/ 1795 w 10000"/>
                  <a:gd name="connsiteY92" fmla="*/ 1825 h 9911"/>
                  <a:gd name="connsiteX93" fmla="*/ 1938 w 10000"/>
                  <a:gd name="connsiteY93" fmla="*/ 1617 h 9911"/>
                  <a:gd name="connsiteX94" fmla="*/ 2095 w 10000"/>
                  <a:gd name="connsiteY94" fmla="*/ 1433 h 9911"/>
                  <a:gd name="connsiteX95" fmla="*/ 2270 w 10000"/>
                  <a:gd name="connsiteY95" fmla="*/ 1261 h 9911"/>
                  <a:gd name="connsiteX96" fmla="*/ 2459 w 10000"/>
                  <a:gd name="connsiteY96" fmla="*/ 1123 h 9911"/>
                  <a:gd name="connsiteX97" fmla="*/ 2655 w 10000"/>
                  <a:gd name="connsiteY97" fmla="*/ 1006 h 9911"/>
                  <a:gd name="connsiteX98" fmla="*/ 2873 w 10000"/>
                  <a:gd name="connsiteY98" fmla="*/ 928 h 9911"/>
                  <a:gd name="connsiteX99" fmla="*/ 3094 w 10000"/>
                  <a:gd name="connsiteY99" fmla="*/ 872 h 9911"/>
                  <a:gd name="connsiteX100" fmla="*/ 3323 w 10000"/>
                  <a:gd name="connsiteY100" fmla="*/ 854 h 9911"/>
                  <a:gd name="connsiteX101" fmla="*/ 3537 w 10000"/>
                  <a:gd name="connsiteY101" fmla="*/ 872 h 9911"/>
                  <a:gd name="connsiteX102" fmla="*/ 3744 w 10000"/>
                  <a:gd name="connsiteY102" fmla="*/ 915 h 9911"/>
                  <a:gd name="connsiteX103" fmla="*/ 3911 w 10000"/>
                  <a:gd name="connsiteY103" fmla="*/ 711 h 9911"/>
                  <a:gd name="connsiteX104" fmla="*/ 4094 w 10000"/>
                  <a:gd name="connsiteY104" fmla="*/ 531 h 9911"/>
                  <a:gd name="connsiteX105" fmla="*/ 4290 w 10000"/>
                  <a:gd name="connsiteY105" fmla="*/ 369 h 9911"/>
                  <a:gd name="connsiteX106" fmla="*/ 4490 w 10000"/>
                  <a:gd name="connsiteY106" fmla="*/ 241 h 9911"/>
                  <a:gd name="connsiteX107" fmla="*/ 4707 w 10000"/>
                  <a:gd name="connsiteY107" fmla="*/ 134 h 9911"/>
                  <a:gd name="connsiteX108" fmla="*/ 4925 w 10000"/>
                  <a:gd name="connsiteY108" fmla="*/ 59 h 9911"/>
                  <a:gd name="connsiteX109" fmla="*/ 5157 w 10000"/>
                  <a:gd name="connsiteY109" fmla="*/ 18 h 9911"/>
                  <a:gd name="connsiteX110" fmla="*/ 5389 w 10000"/>
                  <a:gd name="connsiteY110" fmla="*/ 0 h 9911"/>
                  <a:gd name="connsiteX0" fmla="*/ 5389 w 10000"/>
                  <a:gd name="connsiteY0" fmla="*/ 0 h 9899"/>
                  <a:gd name="connsiteX1" fmla="*/ 5621 w 10000"/>
                  <a:gd name="connsiteY1" fmla="*/ 14 h 9899"/>
                  <a:gd name="connsiteX2" fmla="*/ 5846 w 10000"/>
                  <a:gd name="connsiteY2" fmla="*/ 60 h 9899"/>
                  <a:gd name="connsiteX3" fmla="*/ 6067 w 10000"/>
                  <a:gd name="connsiteY3" fmla="*/ 135 h 9899"/>
                  <a:gd name="connsiteX4" fmla="*/ 6278 w 10000"/>
                  <a:gd name="connsiteY4" fmla="*/ 238 h 9899"/>
                  <a:gd name="connsiteX5" fmla="*/ 6478 w 10000"/>
                  <a:gd name="connsiteY5" fmla="*/ 359 h 9899"/>
                  <a:gd name="connsiteX6" fmla="*/ 6667 w 10000"/>
                  <a:gd name="connsiteY6" fmla="*/ 513 h 9899"/>
                  <a:gd name="connsiteX7" fmla="*/ 6842 w 10000"/>
                  <a:gd name="connsiteY7" fmla="*/ 690 h 9899"/>
                  <a:gd name="connsiteX8" fmla="*/ 7002 w 10000"/>
                  <a:gd name="connsiteY8" fmla="*/ 885 h 9899"/>
                  <a:gd name="connsiteX9" fmla="*/ 7148 w 10000"/>
                  <a:gd name="connsiteY9" fmla="*/ 1105 h 9899"/>
                  <a:gd name="connsiteX10" fmla="*/ 7284 w 10000"/>
                  <a:gd name="connsiteY10" fmla="*/ 1343 h 9899"/>
                  <a:gd name="connsiteX11" fmla="*/ 7395 w 10000"/>
                  <a:gd name="connsiteY11" fmla="*/ 1595 h 9899"/>
                  <a:gd name="connsiteX12" fmla="*/ 7484 w 10000"/>
                  <a:gd name="connsiteY12" fmla="*/ 1865 h 9899"/>
                  <a:gd name="connsiteX13" fmla="*/ 7705 w 10000"/>
                  <a:gd name="connsiteY13" fmla="*/ 1921 h 9899"/>
                  <a:gd name="connsiteX14" fmla="*/ 7912 w 10000"/>
                  <a:gd name="connsiteY14" fmla="*/ 2000 h 9899"/>
                  <a:gd name="connsiteX15" fmla="*/ 8108 w 10000"/>
                  <a:gd name="connsiteY15" fmla="*/ 2116 h 9899"/>
                  <a:gd name="connsiteX16" fmla="*/ 8294 w 10000"/>
                  <a:gd name="connsiteY16" fmla="*/ 2256 h 9899"/>
                  <a:gd name="connsiteX17" fmla="*/ 8465 w 10000"/>
                  <a:gd name="connsiteY17" fmla="*/ 2420 h 9899"/>
                  <a:gd name="connsiteX18" fmla="*/ 8619 w 10000"/>
                  <a:gd name="connsiteY18" fmla="*/ 2606 h 9899"/>
                  <a:gd name="connsiteX19" fmla="*/ 8762 w 10000"/>
                  <a:gd name="connsiteY19" fmla="*/ 2805 h 9899"/>
                  <a:gd name="connsiteX20" fmla="*/ 8883 w 10000"/>
                  <a:gd name="connsiteY20" fmla="*/ 3034 h 9899"/>
                  <a:gd name="connsiteX21" fmla="*/ 8986 w 10000"/>
                  <a:gd name="connsiteY21" fmla="*/ 3279 h 9899"/>
                  <a:gd name="connsiteX22" fmla="*/ 9069 w 10000"/>
                  <a:gd name="connsiteY22" fmla="*/ 3534 h 9899"/>
                  <a:gd name="connsiteX23" fmla="*/ 9129 w 10000"/>
                  <a:gd name="connsiteY23" fmla="*/ 3810 h 9899"/>
                  <a:gd name="connsiteX24" fmla="*/ 9168 w 10000"/>
                  <a:gd name="connsiteY24" fmla="*/ 4093 h 9899"/>
                  <a:gd name="connsiteX25" fmla="*/ 9183 w 10000"/>
                  <a:gd name="connsiteY25" fmla="*/ 4388 h 9899"/>
                  <a:gd name="connsiteX26" fmla="*/ 9176 w 10000"/>
                  <a:gd name="connsiteY26" fmla="*/ 4537 h 9899"/>
                  <a:gd name="connsiteX27" fmla="*/ 9340 w 10000"/>
                  <a:gd name="connsiteY27" fmla="*/ 4685 h 9899"/>
                  <a:gd name="connsiteX28" fmla="*/ 9486 w 10000"/>
                  <a:gd name="connsiteY28" fmla="*/ 4848 h 9899"/>
                  <a:gd name="connsiteX29" fmla="*/ 9618 w 10000"/>
                  <a:gd name="connsiteY29" fmla="*/ 5039 h 9899"/>
                  <a:gd name="connsiteX30" fmla="*/ 9729 w 10000"/>
                  <a:gd name="connsiteY30" fmla="*/ 5246 h 9899"/>
                  <a:gd name="connsiteX31" fmla="*/ 9825 w 10000"/>
                  <a:gd name="connsiteY31" fmla="*/ 5465 h 9899"/>
                  <a:gd name="connsiteX32" fmla="*/ 9904 w 10000"/>
                  <a:gd name="connsiteY32" fmla="*/ 5693 h 9899"/>
                  <a:gd name="connsiteX33" fmla="*/ 9957 w 10000"/>
                  <a:gd name="connsiteY33" fmla="*/ 5940 h 9899"/>
                  <a:gd name="connsiteX34" fmla="*/ 9993 w 10000"/>
                  <a:gd name="connsiteY34" fmla="*/ 6196 h 9899"/>
                  <a:gd name="connsiteX35" fmla="*/ 10000 w 10000"/>
                  <a:gd name="connsiteY35" fmla="*/ 6457 h 9899"/>
                  <a:gd name="connsiteX36" fmla="*/ 9989 w 10000"/>
                  <a:gd name="connsiteY36" fmla="*/ 6736 h 9899"/>
                  <a:gd name="connsiteX37" fmla="*/ 9950 w 10000"/>
                  <a:gd name="connsiteY37" fmla="*/ 7006 h 9899"/>
                  <a:gd name="connsiteX38" fmla="*/ 9889 w 10000"/>
                  <a:gd name="connsiteY38" fmla="*/ 7269 h 9899"/>
                  <a:gd name="connsiteX39" fmla="*/ 9804 w 10000"/>
                  <a:gd name="connsiteY39" fmla="*/ 7511 h 9899"/>
                  <a:gd name="connsiteX40" fmla="*/ 9693 w 10000"/>
                  <a:gd name="connsiteY40" fmla="*/ 7735 h 9899"/>
                  <a:gd name="connsiteX41" fmla="*/ 9568 w 10000"/>
                  <a:gd name="connsiteY41" fmla="*/ 7944 h 9899"/>
                  <a:gd name="connsiteX42" fmla="*/ 9429 w 10000"/>
                  <a:gd name="connsiteY42" fmla="*/ 8131 h 9899"/>
                  <a:gd name="connsiteX43" fmla="*/ 9268 w 10000"/>
                  <a:gd name="connsiteY43" fmla="*/ 8294 h 9899"/>
                  <a:gd name="connsiteX44" fmla="*/ 9090 w 10000"/>
                  <a:gd name="connsiteY44" fmla="*/ 8434 h 9899"/>
                  <a:gd name="connsiteX45" fmla="*/ 8904 w 10000"/>
                  <a:gd name="connsiteY45" fmla="*/ 8545 h 9899"/>
                  <a:gd name="connsiteX46" fmla="*/ 8708 w 10000"/>
                  <a:gd name="connsiteY46" fmla="*/ 8630 h 9899"/>
                  <a:gd name="connsiteX47" fmla="*/ 8501 w 10000"/>
                  <a:gd name="connsiteY47" fmla="*/ 8681 h 9899"/>
                  <a:gd name="connsiteX48" fmla="*/ 8287 w 10000"/>
                  <a:gd name="connsiteY48" fmla="*/ 8699 h 9899"/>
                  <a:gd name="connsiteX49" fmla="*/ 8287 w 10000"/>
                  <a:gd name="connsiteY49" fmla="*/ 8699 h 9899"/>
                  <a:gd name="connsiteX50" fmla="*/ 7812 w 10000"/>
                  <a:gd name="connsiteY50" fmla="*/ 8699 h 9899"/>
                  <a:gd name="connsiteX51" fmla="*/ 7812 w 10000"/>
                  <a:gd name="connsiteY51" fmla="*/ 9156 h 9899"/>
                  <a:gd name="connsiteX52" fmla="*/ 7805 w 10000"/>
                  <a:gd name="connsiteY52" fmla="*/ 9273 h 9899"/>
                  <a:gd name="connsiteX53" fmla="*/ 7773 w 10000"/>
                  <a:gd name="connsiteY53" fmla="*/ 9381 h 9899"/>
                  <a:gd name="connsiteX54" fmla="*/ 7727 w 10000"/>
                  <a:gd name="connsiteY54" fmla="*/ 9487 h 9899"/>
                  <a:gd name="connsiteX55" fmla="*/ 7627 w 10000"/>
                  <a:gd name="connsiteY55" fmla="*/ 9642 h 9899"/>
                  <a:gd name="connsiteX56" fmla="*/ 7502 w 10000"/>
                  <a:gd name="connsiteY56" fmla="*/ 9777 h 9899"/>
                  <a:gd name="connsiteX57" fmla="*/ 7359 w 10000"/>
                  <a:gd name="connsiteY57" fmla="*/ 9899 h 9899"/>
                  <a:gd name="connsiteX58" fmla="*/ 3737 w 10000"/>
                  <a:gd name="connsiteY58" fmla="*/ 8699 h 9899"/>
                  <a:gd name="connsiteX59" fmla="*/ 2188 w 10000"/>
                  <a:gd name="connsiteY59" fmla="*/ 8699 h 9899"/>
                  <a:gd name="connsiteX60" fmla="*/ 1949 w 10000"/>
                  <a:gd name="connsiteY60" fmla="*/ 8681 h 9899"/>
                  <a:gd name="connsiteX61" fmla="*/ 1717 w 10000"/>
                  <a:gd name="connsiteY61" fmla="*/ 8630 h 9899"/>
                  <a:gd name="connsiteX62" fmla="*/ 1495 w 10000"/>
                  <a:gd name="connsiteY62" fmla="*/ 8549 h 9899"/>
                  <a:gd name="connsiteX63" fmla="*/ 1285 w 10000"/>
                  <a:gd name="connsiteY63" fmla="*/ 8443 h 9899"/>
                  <a:gd name="connsiteX64" fmla="*/ 1081 w 10000"/>
                  <a:gd name="connsiteY64" fmla="*/ 8309 h 9899"/>
                  <a:gd name="connsiteX65" fmla="*/ 896 w 10000"/>
                  <a:gd name="connsiteY65" fmla="*/ 8144 h 9899"/>
                  <a:gd name="connsiteX66" fmla="*/ 721 w 10000"/>
                  <a:gd name="connsiteY66" fmla="*/ 7959 h 9899"/>
                  <a:gd name="connsiteX67" fmla="*/ 564 w 10000"/>
                  <a:gd name="connsiteY67" fmla="*/ 7753 h 9899"/>
                  <a:gd name="connsiteX68" fmla="*/ 421 w 10000"/>
                  <a:gd name="connsiteY68" fmla="*/ 7525 h 9899"/>
                  <a:gd name="connsiteX69" fmla="*/ 296 w 10000"/>
                  <a:gd name="connsiteY69" fmla="*/ 7283 h 9899"/>
                  <a:gd name="connsiteX70" fmla="*/ 193 w 10000"/>
                  <a:gd name="connsiteY70" fmla="*/ 7015 h 9899"/>
                  <a:gd name="connsiteX71" fmla="*/ 111 w 10000"/>
                  <a:gd name="connsiteY71" fmla="*/ 6741 h 9899"/>
                  <a:gd name="connsiteX72" fmla="*/ 46 w 10000"/>
                  <a:gd name="connsiteY72" fmla="*/ 6448 h 9899"/>
                  <a:gd name="connsiteX73" fmla="*/ 11 w 10000"/>
                  <a:gd name="connsiteY73" fmla="*/ 6149 h 9899"/>
                  <a:gd name="connsiteX74" fmla="*/ 0 w 10000"/>
                  <a:gd name="connsiteY74" fmla="*/ 5842 h 9899"/>
                  <a:gd name="connsiteX75" fmla="*/ 7 w 10000"/>
                  <a:gd name="connsiteY75" fmla="*/ 5544 h 9899"/>
                  <a:gd name="connsiteX76" fmla="*/ 43 w 10000"/>
                  <a:gd name="connsiteY76" fmla="*/ 5255 h 9899"/>
                  <a:gd name="connsiteX77" fmla="*/ 96 w 10000"/>
                  <a:gd name="connsiteY77" fmla="*/ 4978 h 9899"/>
                  <a:gd name="connsiteX78" fmla="*/ 175 w 10000"/>
                  <a:gd name="connsiteY78" fmla="*/ 4713 h 9899"/>
                  <a:gd name="connsiteX79" fmla="*/ 271 w 10000"/>
                  <a:gd name="connsiteY79" fmla="*/ 4452 h 9899"/>
                  <a:gd name="connsiteX80" fmla="*/ 385 w 10000"/>
                  <a:gd name="connsiteY80" fmla="*/ 4221 h 9899"/>
                  <a:gd name="connsiteX81" fmla="*/ 517 w 10000"/>
                  <a:gd name="connsiteY81" fmla="*/ 3993 h 9899"/>
                  <a:gd name="connsiteX82" fmla="*/ 667 w 10000"/>
                  <a:gd name="connsiteY82" fmla="*/ 3781 h 9899"/>
                  <a:gd name="connsiteX83" fmla="*/ 828 w 10000"/>
                  <a:gd name="connsiteY83" fmla="*/ 3598 h 9899"/>
                  <a:gd name="connsiteX84" fmla="*/ 1003 w 10000"/>
                  <a:gd name="connsiteY84" fmla="*/ 3432 h 9899"/>
                  <a:gd name="connsiteX85" fmla="*/ 1196 w 10000"/>
                  <a:gd name="connsiteY85" fmla="*/ 3288 h 9899"/>
                  <a:gd name="connsiteX86" fmla="*/ 1395 w 10000"/>
                  <a:gd name="connsiteY86" fmla="*/ 3170 h 9899"/>
                  <a:gd name="connsiteX87" fmla="*/ 1431 w 10000"/>
                  <a:gd name="connsiteY87" fmla="*/ 2877 h 9899"/>
                  <a:gd name="connsiteX88" fmla="*/ 1488 w 10000"/>
                  <a:gd name="connsiteY88" fmla="*/ 2597 h 9899"/>
                  <a:gd name="connsiteX89" fmla="*/ 1570 w 10000"/>
                  <a:gd name="connsiteY89" fmla="*/ 2327 h 9899"/>
                  <a:gd name="connsiteX90" fmla="*/ 1670 w 10000"/>
                  <a:gd name="connsiteY90" fmla="*/ 2078 h 9899"/>
                  <a:gd name="connsiteX91" fmla="*/ 1795 w 10000"/>
                  <a:gd name="connsiteY91" fmla="*/ 1841 h 9899"/>
                  <a:gd name="connsiteX92" fmla="*/ 1938 w 10000"/>
                  <a:gd name="connsiteY92" fmla="*/ 1632 h 9899"/>
                  <a:gd name="connsiteX93" fmla="*/ 2095 w 10000"/>
                  <a:gd name="connsiteY93" fmla="*/ 1446 h 9899"/>
                  <a:gd name="connsiteX94" fmla="*/ 2270 w 10000"/>
                  <a:gd name="connsiteY94" fmla="*/ 1272 h 9899"/>
                  <a:gd name="connsiteX95" fmla="*/ 2459 w 10000"/>
                  <a:gd name="connsiteY95" fmla="*/ 1133 h 9899"/>
                  <a:gd name="connsiteX96" fmla="*/ 2655 w 10000"/>
                  <a:gd name="connsiteY96" fmla="*/ 1015 h 9899"/>
                  <a:gd name="connsiteX97" fmla="*/ 2873 w 10000"/>
                  <a:gd name="connsiteY97" fmla="*/ 936 h 9899"/>
                  <a:gd name="connsiteX98" fmla="*/ 3094 w 10000"/>
                  <a:gd name="connsiteY98" fmla="*/ 880 h 9899"/>
                  <a:gd name="connsiteX99" fmla="*/ 3323 w 10000"/>
                  <a:gd name="connsiteY99" fmla="*/ 862 h 9899"/>
                  <a:gd name="connsiteX100" fmla="*/ 3537 w 10000"/>
                  <a:gd name="connsiteY100" fmla="*/ 880 h 9899"/>
                  <a:gd name="connsiteX101" fmla="*/ 3744 w 10000"/>
                  <a:gd name="connsiteY101" fmla="*/ 923 h 9899"/>
                  <a:gd name="connsiteX102" fmla="*/ 3911 w 10000"/>
                  <a:gd name="connsiteY102" fmla="*/ 717 h 9899"/>
                  <a:gd name="connsiteX103" fmla="*/ 4094 w 10000"/>
                  <a:gd name="connsiteY103" fmla="*/ 536 h 9899"/>
                  <a:gd name="connsiteX104" fmla="*/ 4290 w 10000"/>
                  <a:gd name="connsiteY104" fmla="*/ 372 h 9899"/>
                  <a:gd name="connsiteX105" fmla="*/ 4490 w 10000"/>
                  <a:gd name="connsiteY105" fmla="*/ 243 h 9899"/>
                  <a:gd name="connsiteX106" fmla="*/ 4707 w 10000"/>
                  <a:gd name="connsiteY106" fmla="*/ 135 h 9899"/>
                  <a:gd name="connsiteX107" fmla="*/ 4925 w 10000"/>
                  <a:gd name="connsiteY107" fmla="*/ 60 h 9899"/>
                  <a:gd name="connsiteX108" fmla="*/ 5157 w 10000"/>
                  <a:gd name="connsiteY108" fmla="*/ 18 h 9899"/>
                  <a:gd name="connsiteX109" fmla="*/ 5389 w 10000"/>
                  <a:gd name="connsiteY109" fmla="*/ 0 h 9899"/>
                  <a:gd name="connsiteX0" fmla="*/ 5389 w 10000"/>
                  <a:gd name="connsiteY0" fmla="*/ 0 h 9877"/>
                  <a:gd name="connsiteX1" fmla="*/ 5621 w 10000"/>
                  <a:gd name="connsiteY1" fmla="*/ 14 h 9877"/>
                  <a:gd name="connsiteX2" fmla="*/ 5846 w 10000"/>
                  <a:gd name="connsiteY2" fmla="*/ 61 h 9877"/>
                  <a:gd name="connsiteX3" fmla="*/ 6067 w 10000"/>
                  <a:gd name="connsiteY3" fmla="*/ 136 h 9877"/>
                  <a:gd name="connsiteX4" fmla="*/ 6278 w 10000"/>
                  <a:gd name="connsiteY4" fmla="*/ 240 h 9877"/>
                  <a:gd name="connsiteX5" fmla="*/ 6478 w 10000"/>
                  <a:gd name="connsiteY5" fmla="*/ 363 h 9877"/>
                  <a:gd name="connsiteX6" fmla="*/ 6667 w 10000"/>
                  <a:gd name="connsiteY6" fmla="*/ 518 h 9877"/>
                  <a:gd name="connsiteX7" fmla="*/ 6842 w 10000"/>
                  <a:gd name="connsiteY7" fmla="*/ 697 h 9877"/>
                  <a:gd name="connsiteX8" fmla="*/ 7002 w 10000"/>
                  <a:gd name="connsiteY8" fmla="*/ 894 h 9877"/>
                  <a:gd name="connsiteX9" fmla="*/ 7148 w 10000"/>
                  <a:gd name="connsiteY9" fmla="*/ 1116 h 9877"/>
                  <a:gd name="connsiteX10" fmla="*/ 7284 w 10000"/>
                  <a:gd name="connsiteY10" fmla="*/ 1357 h 9877"/>
                  <a:gd name="connsiteX11" fmla="*/ 7395 w 10000"/>
                  <a:gd name="connsiteY11" fmla="*/ 1611 h 9877"/>
                  <a:gd name="connsiteX12" fmla="*/ 7484 w 10000"/>
                  <a:gd name="connsiteY12" fmla="*/ 1884 h 9877"/>
                  <a:gd name="connsiteX13" fmla="*/ 7705 w 10000"/>
                  <a:gd name="connsiteY13" fmla="*/ 1941 h 9877"/>
                  <a:gd name="connsiteX14" fmla="*/ 7912 w 10000"/>
                  <a:gd name="connsiteY14" fmla="*/ 2020 h 9877"/>
                  <a:gd name="connsiteX15" fmla="*/ 8108 w 10000"/>
                  <a:gd name="connsiteY15" fmla="*/ 2138 h 9877"/>
                  <a:gd name="connsiteX16" fmla="*/ 8294 w 10000"/>
                  <a:gd name="connsiteY16" fmla="*/ 2279 h 9877"/>
                  <a:gd name="connsiteX17" fmla="*/ 8465 w 10000"/>
                  <a:gd name="connsiteY17" fmla="*/ 2445 h 9877"/>
                  <a:gd name="connsiteX18" fmla="*/ 8619 w 10000"/>
                  <a:gd name="connsiteY18" fmla="*/ 2633 h 9877"/>
                  <a:gd name="connsiteX19" fmla="*/ 8762 w 10000"/>
                  <a:gd name="connsiteY19" fmla="*/ 2834 h 9877"/>
                  <a:gd name="connsiteX20" fmla="*/ 8883 w 10000"/>
                  <a:gd name="connsiteY20" fmla="*/ 3065 h 9877"/>
                  <a:gd name="connsiteX21" fmla="*/ 8986 w 10000"/>
                  <a:gd name="connsiteY21" fmla="*/ 3312 h 9877"/>
                  <a:gd name="connsiteX22" fmla="*/ 9069 w 10000"/>
                  <a:gd name="connsiteY22" fmla="*/ 3570 h 9877"/>
                  <a:gd name="connsiteX23" fmla="*/ 9129 w 10000"/>
                  <a:gd name="connsiteY23" fmla="*/ 3849 h 9877"/>
                  <a:gd name="connsiteX24" fmla="*/ 9168 w 10000"/>
                  <a:gd name="connsiteY24" fmla="*/ 4135 h 9877"/>
                  <a:gd name="connsiteX25" fmla="*/ 9183 w 10000"/>
                  <a:gd name="connsiteY25" fmla="*/ 4433 h 9877"/>
                  <a:gd name="connsiteX26" fmla="*/ 9176 w 10000"/>
                  <a:gd name="connsiteY26" fmla="*/ 4583 h 9877"/>
                  <a:gd name="connsiteX27" fmla="*/ 9340 w 10000"/>
                  <a:gd name="connsiteY27" fmla="*/ 4733 h 9877"/>
                  <a:gd name="connsiteX28" fmla="*/ 9486 w 10000"/>
                  <a:gd name="connsiteY28" fmla="*/ 4897 h 9877"/>
                  <a:gd name="connsiteX29" fmla="*/ 9618 w 10000"/>
                  <a:gd name="connsiteY29" fmla="*/ 5090 h 9877"/>
                  <a:gd name="connsiteX30" fmla="*/ 9729 w 10000"/>
                  <a:gd name="connsiteY30" fmla="*/ 5300 h 9877"/>
                  <a:gd name="connsiteX31" fmla="*/ 9825 w 10000"/>
                  <a:gd name="connsiteY31" fmla="*/ 5521 h 9877"/>
                  <a:gd name="connsiteX32" fmla="*/ 9904 w 10000"/>
                  <a:gd name="connsiteY32" fmla="*/ 5751 h 9877"/>
                  <a:gd name="connsiteX33" fmla="*/ 9957 w 10000"/>
                  <a:gd name="connsiteY33" fmla="*/ 6001 h 9877"/>
                  <a:gd name="connsiteX34" fmla="*/ 9993 w 10000"/>
                  <a:gd name="connsiteY34" fmla="*/ 6259 h 9877"/>
                  <a:gd name="connsiteX35" fmla="*/ 10000 w 10000"/>
                  <a:gd name="connsiteY35" fmla="*/ 6523 h 9877"/>
                  <a:gd name="connsiteX36" fmla="*/ 9989 w 10000"/>
                  <a:gd name="connsiteY36" fmla="*/ 6805 h 9877"/>
                  <a:gd name="connsiteX37" fmla="*/ 9950 w 10000"/>
                  <a:gd name="connsiteY37" fmla="*/ 7077 h 9877"/>
                  <a:gd name="connsiteX38" fmla="*/ 9889 w 10000"/>
                  <a:gd name="connsiteY38" fmla="*/ 7343 h 9877"/>
                  <a:gd name="connsiteX39" fmla="*/ 9804 w 10000"/>
                  <a:gd name="connsiteY39" fmla="*/ 7588 h 9877"/>
                  <a:gd name="connsiteX40" fmla="*/ 9693 w 10000"/>
                  <a:gd name="connsiteY40" fmla="*/ 7814 h 9877"/>
                  <a:gd name="connsiteX41" fmla="*/ 9568 w 10000"/>
                  <a:gd name="connsiteY41" fmla="*/ 8025 h 9877"/>
                  <a:gd name="connsiteX42" fmla="*/ 9429 w 10000"/>
                  <a:gd name="connsiteY42" fmla="*/ 8214 h 9877"/>
                  <a:gd name="connsiteX43" fmla="*/ 9268 w 10000"/>
                  <a:gd name="connsiteY43" fmla="*/ 8379 h 9877"/>
                  <a:gd name="connsiteX44" fmla="*/ 9090 w 10000"/>
                  <a:gd name="connsiteY44" fmla="*/ 8520 h 9877"/>
                  <a:gd name="connsiteX45" fmla="*/ 8904 w 10000"/>
                  <a:gd name="connsiteY45" fmla="*/ 8632 h 9877"/>
                  <a:gd name="connsiteX46" fmla="*/ 8708 w 10000"/>
                  <a:gd name="connsiteY46" fmla="*/ 8718 h 9877"/>
                  <a:gd name="connsiteX47" fmla="*/ 8501 w 10000"/>
                  <a:gd name="connsiteY47" fmla="*/ 8770 h 9877"/>
                  <a:gd name="connsiteX48" fmla="*/ 8287 w 10000"/>
                  <a:gd name="connsiteY48" fmla="*/ 8788 h 9877"/>
                  <a:gd name="connsiteX49" fmla="*/ 8287 w 10000"/>
                  <a:gd name="connsiteY49" fmla="*/ 8788 h 9877"/>
                  <a:gd name="connsiteX50" fmla="*/ 7812 w 10000"/>
                  <a:gd name="connsiteY50" fmla="*/ 8788 h 9877"/>
                  <a:gd name="connsiteX51" fmla="*/ 7812 w 10000"/>
                  <a:gd name="connsiteY51" fmla="*/ 9249 h 9877"/>
                  <a:gd name="connsiteX52" fmla="*/ 7805 w 10000"/>
                  <a:gd name="connsiteY52" fmla="*/ 9368 h 9877"/>
                  <a:gd name="connsiteX53" fmla="*/ 7773 w 10000"/>
                  <a:gd name="connsiteY53" fmla="*/ 9477 h 9877"/>
                  <a:gd name="connsiteX54" fmla="*/ 7727 w 10000"/>
                  <a:gd name="connsiteY54" fmla="*/ 9584 h 9877"/>
                  <a:gd name="connsiteX55" fmla="*/ 7627 w 10000"/>
                  <a:gd name="connsiteY55" fmla="*/ 9740 h 9877"/>
                  <a:gd name="connsiteX56" fmla="*/ 7502 w 10000"/>
                  <a:gd name="connsiteY56" fmla="*/ 9877 h 9877"/>
                  <a:gd name="connsiteX57" fmla="*/ 3737 w 10000"/>
                  <a:gd name="connsiteY57" fmla="*/ 8788 h 9877"/>
                  <a:gd name="connsiteX58" fmla="*/ 2188 w 10000"/>
                  <a:gd name="connsiteY58" fmla="*/ 8788 h 9877"/>
                  <a:gd name="connsiteX59" fmla="*/ 1949 w 10000"/>
                  <a:gd name="connsiteY59" fmla="*/ 8770 h 9877"/>
                  <a:gd name="connsiteX60" fmla="*/ 1717 w 10000"/>
                  <a:gd name="connsiteY60" fmla="*/ 8718 h 9877"/>
                  <a:gd name="connsiteX61" fmla="*/ 1495 w 10000"/>
                  <a:gd name="connsiteY61" fmla="*/ 8636 h 9877"/>
                  <a:gd name="connsiteX62" fmla="*/ 1285 w 10000"/>
                  <a:gd name="connsiteY62" fmla="*/ 8529 h 9877"/>
                  <a:gd name="connsiteX63" fmla="*/ 1081 w 10000"/>
                  <a:gd name="connsiteY63" fmla="*/ 8394 h 9877"/>
                  <a:gd name="connsiteX64" fmla="*/ 896 w 10000"/>
                  <a:gd name="connsiteY64" fmla="*/ 8227 h 9877"/>
                  <a:gd name="connsiteX65" fmla="*/ 721 w 10000"/>
                  <a:gd name="connsiteY65" fmla="*/ 8040 h 9877"/>
                  <a:gd name="connsiteX66" fmla="*/ 564 w 10000"/>
                  <a:gd name="connsiteY66" fmla="*/ 7832 h 9877"/>
                  <a:gd name="connsiteX67" fmla="*/ 421 w 10000"/>
                  <a:gd name="connsiteY67" fmla="*/ 7602 h 9877"/>
                  <a:gd name="connsiteX68" fmla="*/ 296 w 10000"/>
                  <a:gd name="connsiteY68" fmla="*/ 7357 h 9877"/>
                  <a:gd name="connsiteX69" fmla="*/ 193 w 10000"/>
                  <a:gd name="connsiteY69" fmla="*/ 7087 h 9877"/>
                  <a:gd name="connsiteX70" fmla="*/ 111 w 10000"/>
                  <a:gd name="connsiteY70" fmla="*/ 6810 h 9877"/>
                  <a:gd name="connsiteX71" fmla="*/ 46 w 10000"/>
                  <a:gd name="connsiteY71" fmla="*/ 6514 h 9877"/>
                  <a:gd name="connsiteX72" fmla="*/ 11 w 10000"/>
                  <a:gd name="connsiteY72" fmla="*/ 6212 h 9877"/>
                  <a:gd name="connsiteX73" fmla="*/ 0 w 10000"/>
                  <a:gd name="connsiteY73" fmla="*/ 5902 h 9877"/>
                  <a:gd name="connsiteX74" fmla="*/ 7 w 10000"/>
                  <a:gd name="connsiteY74" fmla="*/ 5601 h 9877"/>
                  <a:gd name="connsiteX75" fmla="*/ 43 w 10000"/>
                  <a:gd name="connsiteY75" fmla="*/ 5309 h 9877"/>
                  <a:gd name="connsiteX76" fmla="*/ 96 w 10000"/>
                  <a:gd name="connsiteY76" fmla="*/ 5029 h 9877"/>
                  <a:gd name="connsiteX77" fmla="*/ 175 w 10000"/>
                  <a:gd name="connsiteY77" fmla="*/ 4761 h 9877"/>
                  <a:gd name="connsiteX78" fmla="*/ 271 w 10000"/>
                  <a:gd name="connsiteY78" fmla="*/ 4497 h 9877"/>
                  <a:gd name="connsiteX79" fmla="*/ 385 w 10000"/>
                  <a:gd name="connsiteY79" fmla="*/ 4264 h 9877"/>
                  <a:gd name="connsiteX80" fmla="*/ 517 w 10000"/>
                  <a:gd name="connsiteY80" fmla="*/ 4034 h 9877"/>
                  <a:gd name="connsiteX81" fmla="*/ 667 w 10000"/>
                  <a:gd name="connsiteY81" fmla="*/ 3820 h 9877"/>
                  <a:gd name="connsiteX82" fmla="*/ 828 w 10000"/>
                  <a:gd name="connsiteY82" fmla="*/ 3635 h 9877"/>
                  <a:gd name="connsiteX83" fmla="*/ 1003 w 10000"/>
                  <a:gd name="connsiteY83" fmla="*/ 3467 h 9877"/>
                  <a:gd name="connsiteX84" fmla="*/ 1196 w 10000"/>
                  <a:gd name="connsiteY84" fmla="*/ 3322 h 9877"/>
                  <a:gd name="connsiteX85" fmla="*/ 1395 w 10000"/>
                  <a:gd name="connsiteY85" fmla="*/ 3202 h 9877"/>
                  <a:gd name="connsiteX86" fmla="*/ 1431 w 10000"/>
                  <a:gd name="connsiteY86" fmla="*/ 2906 h 9877"/>
                  <a:gd name="connsiteX87" fmla="*/ 1488 w 10000"/>
                  <a:gd name="connsiteY87" fmla="*/ 2623 h 9877"/>
                  <a:gd name="connsiteX88" fmla="*/ 1570 w 10000"/>
                  <a:gd name="connsiteY88" fmla="*/ 2351 h 9877"/>
                  <a:gd name="connsiteX89" fmla="*/ 1670 w 10000"/>
                  <a:gd name="connsiteY89" fmla="*/ 2099 h 9877"/>
                  <a:gd name="connsiteX90" fmla="*/ 1795 w 10000"/>
                  <a:gd name="connsiteY90" fmla="*/ 1860 h 9877"/>
                  <a:gd name="connsiteX91" fmla="*/ 1938 w 10000"/>
                  <a:gd name="connsiteY91" fmla="*/ 1649 h 9877"/>
                  <a:gd name="connsiteX92" fmla="*/ 2095 w 10000"/>
                  <a:gd name="connsiteY92" fmla="*/ 1461 h 9877"/>
                  <a:gd name="connsiteX93" fmla="*/ 2270 w 10000"/>
                  <a:gd name="connsiteY93" fmla="*/ 1285 h 9877"/>
                  <a:gd name="connsiteX94" fmla="*/ 2459 w 10000"/>
                  <a:gd name="connsiteY94" fmla="*/ 1145 h 9877"/>
                  <a:gd name="connsiteX95" fmla="*/ 2655 w 10000"/>
                  <a:gd name="connsiteY95" fmla="*/ 1025 h 9877"/>
                  <a:gd name="connsiteX96" fmla="*/ 2873 w 10000"/>
                  <a:gd name="connsiteY96" fmla="*/ 946 h 9877"/>
                  <a:gd name="connsiteX97" fmla="*/ 3094 w 10000"/>
                  <a:gd name="connsiteY97" fmla="*/ 889 h 9877"/>
                  <a:gd name="connsiteX98" fmla="*/ 3323 w 10000"/>
                  <a:gd name="connsiteY98" fmla="*/ 871 h 9877"/>
                  <a:gd name="connsiteX99" fmla="*/ 3537 w 10000"/>
                  <a:gd name="connsiteY99" fmla="*/ 889 h 9877"/>
                  <a:gd name="connsiteX100" fmla="*/ 3744 w 10000"/>
                  <a:gd name="connsiteY100" fmla="*/ 932 h 9877"/>
                  <a:gd name="connsiteX101" fmla="*/ 3911 w 10000"/>
                  <a:gd name="connsiteY101" fmla="*/ 724 h 9877"/>
                  <a:gd name="connsiteX102" fmla="*/ 4094 w 10000"/>
                  <a:gd name="connsiteY102" fmla="*/ 541 h 9877"/>
                  <a:gd name="connsiteX103" fmla="*/ 4290 w 10000"/>
                  <a:gd name="connsiteY103" fmla="*/ 376 h 9877"/>
                  <a:gd name="connsiteX104" fmla="*/ 4490 w 10000"/>
                  <a:gd name="connsiteY104" fmla="*/ 245 h 9877"/>
                  <a:gd name="connsiteX105" fmla="*/ 4707 w 10000"/>
                  <a:gd name="connsiteY105" fmla="*/ 136 h 9877"/>
                  <a:gd name="connsiteX106" fmla="*/ 4925 w 10000"/>
                  <a:gd name="connsiteY106" fmla="*/ 61 h 9877"/>
                  <a:gd name="connsiteX107" fmla="*/ 5157 w 10000"/>
                  <a:gd name="connsiteY107" fmla="*/ 18 h 9877"/>
                  <a:gd name="connsiteX108" fmla="*/ 5389 w 10000"/>
                  <a:gd name="connsiteY108" fmla="*/ 0 h 9877"/>
                  <a:gd name="connsiteX0" fmla="*/ 5389 w 10000"/>
                  <a:gd name="connsiteY0" fmla="*/ 0 h 9861"/>
                  <a:gd name="connsiteX1" fmla="*/ 5621 w 10000"/>
                  <a:gd name="connsiteY1" fmla="*/ 14 h 9861"/>
                  <a:gd name="connsiteX2" fmla="*/ 5846 w 10000"/>
                  <a:gd name="connsiteY2" fmla="*/ 62 h 9861"/>
                  <a:gd name="connsiteX3" fmla="*/ 6067 w 10000"/>
                  <a:gd name="connsiteY3" fmla="*/ 138 h 9861"/>
                  <a:gd name="connsiteX4" fmla="*/ 6278 w 10000"/>
                  <a:gd name="connsiteY4" fmla="*/ 243 h 9861"/>
                  <a:gd name="connsiteX5" fmla="*/ 6478 w 10000"/>
                  <a:gd name="connsiteY5" fmla="*/ 368 h 9861"/>
                  <a:gd name="connsiteX6" fmla="*/ 6667 w 10000"/>
                  <a:gd name="connsiteY6" fmla="*/ 524 h 9861"/>
                  <a:gd name="connsiteX7" fmla="*/ 6842 w 10000"/>
                  <a:gd name="connsiteY7" fmla="*/ 706 h 9861"/>
                  <a:gd name="connsiteX8" fmla="*/ 7002 w 10000"/>
                  <a:gd name="connsiteY8" fmla="*/ 905 h 9861"/>
                  <a:gd name="connsiteX9" fmla="*/ 7148 w 10000"/>
                  <a:gd name="connsiteY9" fmla="*/ 1130 h 9861"/>
                  <a:gd name="connsiteX10" fmla="*/ 7284 w 10000"/>
                  <a:gd name="connsiteY10" fmla="*/ 1374 h 9861"/>
                  <a:gd name="connsiteX11" fmla="*/ 7395 w 10000"/>
                  <a:gd name="connsiteY11" fmla="*/ 1631 h 9861"/>
                  <a:gd name="connsiteX12" fmla="*/ 7484 w 10000"/>
                  <a:gd name="connsiteY12" fmla="*/ 1907 h 9861"/>
                  <a:gd name="connsiteX13" fmla="*/ 7705 w 10000"/>
                  <a:gd name="connsiteY13" fmla="*/ 1965 h 9861"/>
                  <a:gd name="connsiteX14" fmla="*/ 7912 w 10000"/>
                  <a:gd name="connsiteY14" fmla="*/ 2045 h 9861"/>
                  <a:gd name="connsiteX15" fmla="*/ 8108 w 10000"/>
                  <a:gd name="connsiteY15" fmla="*/ 2165 h 9861"/>
                  <a:gd name="connsiteX16" fmla="*/ 8294 w 10000"/>
                  <a:gd name="connsiteY16" fmla="*/ 2307 h 9861"/>
                  <a:gd name="connsiteX17" fmla="*/ 8465 w 10000"/>
                  <a:gd name="connsiteY17" fmla="*/ 2475 h 9861"/>
                  <a:gd name="connsiteX18" fmla="*/ 8619 w 10000"/>
                  <a:gd name="connsiteY18" fmla="*/ 2666 h 9861"/>
                  <a:gd name="connsiteX19" fmla="*/ 8762 w 10000"/>
                  <a:gd name="connsiteY19" fmla="*/ 2869 h 9861"/>
                  <a:gd name="connsiteX20" fmla="*/ 8883 w 10000"/>
                  <a:gd name="connsiteY20" fmla="*/ 3103 h 9861"/>
                  <a:gd name="connsiteX21" fmla="*/ 8986 w 10000"/>
                  <a:gd name="connsiteY21" fmla="*/ 3353 h 9861"/>
                  <a:gd name="connsiteX22" fmla="*/ 9069 w 10000"/>
                  <a:gd name="connsiteY22" fmla="*/ 3614 h 9861"/>
                  <a:gd name="connsiteX23" fmla="*/ 9129 w 10000"/>
                  <a:gd name="connsiteY23" fmla="*/ 3897 h 9861"/>
                  <a:gd name="connsiteX24" fmla="*/ 9168 w 10000"/>
                  <a:gd name="connsiteY24" fmla="*/ 4186 h 9861"/>
                  <a:gd name="connsiteX25" fmla="*/ 9183 w 10000"/>
                  <a:gd name="connsiteY25" fmla="*/ 4488 h 9861"/>
                  <a:gd name="connsiteX26" fmla="*/ 9176 w 10000"/>
                  <a:gd name="connsiteY26" fmla="*/ 4640 h 9861"/>
                  <a:gd name="connsiteX27" fmla="*/ 9340 w 10000"/>
                  <a:gd name="connsiteY27" fmla="*/ 4792 h 9861"/>
                  <a:gd name="connsiteX28" fmla="*/ 9486 w 10000"/>
                  <a:gd name="connsiteY28" fmla="*/ 4958 h 9861"/>
                  <a:gd name="connsiteX29" fmla="*/ 9618 w 10000"/>
                  <a:gd name="connsiteY29" fmla="*/ 5153 h 9861"/>
                  <a:gd name="connsiteX30" fmla="*/ 9729 w 10000"/>
                  <a:gd name="connsiteY30" fmla="*/ 5366 h 9861"/>
                  <a:gd name="connsiteX31" fmla="*/ 9825 w 10000"/>
                  <a:gd name="connsiteY31" fmla="*/ 5590 h 9861"/>
                  <a:gd name="connsiteX32" fmla="*/ 9904 w 10000"/>
                  <a:gd name="connsiteY32" fmla="*/ 5823 h 9861"/>
                  <a:gd name="connsiteX33" fmla="*/ 9957 w 10000"/>
                  <a:gd name="connsiteY33" fmla="*/ 6076 h 9861"/>
                  <a:gd name="connsiteX34" fmla="*/ 9993 w 10000"/>
                  <a:gd name="connsiteY34" fmla="*/ 6337 h 9861"/>
                  <a:gd name="connsiteX35" fmla="*/ 10000 w 10000"/>
                  <a:gd name="connsiteY35" fmla="*/ 6604 h 9861"/>
                  <a:gd name="connsiteX36" fmla="*/ 9989 w 10000"/>
                  <a:gd name="connsiteY36" fmla="*/ 6890 h 9861"/>
                  <a:gd name="connsiteX37" fmla="*/ 9950 w 10000"/>
                  <a:gd name="connsiteY37" fmla="*/ 7165 h 9861"/>
                  <a:gd name="connsiteX38" fmla="*/ 9889 w 10000"/>
                  <a:gd name="connsiteY38" fmla="*/ 7434 h 9861"/>
                  <a:gd name="connsiteX39" fmla="*/ 9804 w 10000"/>
                  <a:gd name="connsiteY39" fmla="*/ 7682 h 9861"/>
                  <a:gd name="connsiteX40" fmla="*/ 9693 w 10000"/>
                  <a:gd name="connsiteY40" fmla="*/ 7911 h 9861"/>
                  <a:gd name="connsiteX41" fmla="*/ 9568 w 10000"/>
                  <a:gd name="connsiteY41" fmla="*/ 8125 h 9861"/>
                  <a:gd name="connsiteX42" fmla="*/ 9429 w 10000"/>
                  <a:gd name="connsiteY42" fmla="*/ 8316 h 9861"/>
                  <a:gd name="connsiteX43" fmla="*/ 9268 w 10000"/>
                  <a:gd name="connsiteY43" fmla="*/ 8483 h 9861"/>
                  <a:gd name="connsiteX44" fmla="*/ 9090 w 10000"/>
                  <a:gd name="connsiteY44" fmla="*/ 8626 h 9861"/>
                  <a:gd name="connsiteX45" fmla="*/ 8904 w 10000"/>
                  <a:gd name="connsiteY45" fmla="*/ 8739 h 9861"/>
                  <a:gd name="connsiteX46" fmla="*/ 8708 w 10000"/>
                  <a:gd name="connsiteY46" fmla="*/ 8827 h 9861"/>
                  <a:gd name="connsiteX47" fmla="*/ 8501 w 10000"/>
                  <a:gd name="connsiteY47" fmla="*/ 8879 h 9861"/>
                  <a:gd name="connsiteX48" fmla="*/ 8287 w 10000"/>
                  <a:gd name="connsiteY48" fmla="*/ 8897 h 9861"/>
                  <a:gd name="connsiteX49" fmla="*/ 8287 w 10000"/>
                  <a:gd name="connsiteY49" fmla="*/ 8897 h 9861"/>
                  <a:gd name="connsiteX50" fmla="*/ 7812 w 10000"/>
                  <a:gd name="connsiteY50" fmla="*/ 8897 h 9861"/>
                  <a:gd name="connsiteX51" fmla="*/ 7812 w 10000"/>
                  <a:gd name="connsiteY51" fmla="*/ 9364 h 9861"/>
                  <a:gd name="connsiteX52" fmla="*/ 7805 w 10000"/>
                  <a:gd name="connsiteY52" fmla="*/ 9485 h 9861"/>
                  <a:gd name="connsiteX53" fmla="*/ 7773 w 10000"/>
                  <a:gd name="connsiteY53" fmla="*/ 9595 h 9861"/>
                  <a:gd name="connsiteX54" fmla="*/ 7727 w 10000"/>
                  <a:gd name="connsiteY54" fmla="*/ 9703 h 9861"/>
                  <a:gd name="connsiteX55" fmla="*/ 7627 w 10000"/>
                  <a:gd name="connsiteY55" fmla="*/ 9861 h 9861"/>
                  <a:gd name="connsiteX56" fmla="*/ 3737 w 10000"/>
                  <a:gd name="connsiteY56" fmla="*/ 8897 h 9861"/>
                  <a:gd name="connsiteX57" fmla="*/ 2188 w 10000"/>
                  <a:gd name="connsiteY57" fmla="*/ 8897 h 9861"/>
                  <a:gd name="connsiteX58" fmla="*/ 1949 w 10000"/>
                  <a:gd name="connsiteY58" fmla="*/ 8879 h 9861"/>
                  <a:gd name="connsiteX59" fmla="*/ 1717 w 10000"/>
                  <a:gd name="connsiteY59" fmla="*/ 8827 h 9861"/>
                  <a:gd name="connsiteX60" fmla="*/ 1495 w 10000"/>
                  <a:gd name="connsiteY60" fmla="*/ 8744 h 9861"/>
                  <a:gd name="connsiteX61" fmla="*/ 1285 w 10000"/>
                  <a:gd name="connsiteY61" fmla="*/ 8635 h 9861"/>
                  <a:gd name="connsiteX62" fmla="*/ 1081 w 10000"/>
                  <a:gd name="connsiteY62" fmla="*/ 8499 h 9861"/>
                  <a:gd name="connsiteX63" fmla="*/ 896 w 10000"/>
                  <a:gd name="connsiteY63" fmla="*/ 8329 h 9861"/>
                  <a:gd name="connsiteX64" fmla="*/ 721 w 10000"/>
                  <a:gd name="connsiteY64" fmla="*/ 8140 h 9861"/>
                  <a:gd name="connsiteX65" fmla="*/ 564 w 10000"/>
                  <a:gd name="connsiteY65" fmla="*/ 7930 h 9861"/>
                  <a:gd name="connsiteX66" fmla="*/ 421 w 10000"/>
                  <a:gd name="connsiteY66" fmla="*/ 7697 h 9861"/>
                  <a:gd name="connsiteX67" fmla="*/ 296 w 10000"/>
                  <a:gd name="connsiteY67" fmla="*/ 7449 h 9861"/>
                  <a:gd name="connsiteX68" fmla="*/ 193 w 10000"/>
                  <a:gd name="connsiteY68" fmla="*/ 7175 h 9861"/>
                  <a:gd name="connsiteX69" fmla="*/ 111 w 10000"/>
                  <a:gd name="connsiteY69" fmla="*/ 6895 h 9861"/>
                  <a:gd name="connsiteX70" fmla="*/ 46 w 10000"/>
                  <a:gd name="connsiteY70" fmla="*/ 6595 h 9861"/>
                  <a:gd name="connsiteX71" fmla="*/ 11 w 10000"/>
                  <a:gd name="connsiteY71" fmla="*/ 6289 h 9861"/>
                  <a:gd name="connsiteX72" fmla="*/ 0 w 10000"/>
                  <a:gd name="connsiteY72" fmla="*/ 5975 h 9861"/>
                  <a:gd name="connsiteX73" fmla="*/ 7 w 10000"/>
                  <a:gd name="connsiteY73" fmla="*/ 5671 h 9861"/>
                  <a:gd name="connsiteX74" fmla="*/ 43 w 10000"/>
                  <a:gd name="connsiteY74" fmla="*/ 5375 h 9861"/>
                  <a:gd name="connsiteX75" fmla="*/ 96 w 10000"/>
                  <a:gd name="connsiteY75" fmla="*/ 5092 h 9861"/>
                  <a:gd name="connsiteX76" fmla="*/ 175 w 10000"/>
                  <a:gd name="connsiteY76" fmla="*/ 4820 h 9861"/>
                  <a:gd name="connsiteX77" fmla="*/ 271 w 10000"/>
                  <a:gd name="connsiteY77" fmla="*/ 4553 h 9861"/>
                  <a:gd name="connsiteX78" fmla="*/ 385 w 10000"/>
                  <a:gd name="connsiteY78" fmla="*/ 4317 h 9861"/>
                  <a:gd name="connsiteX79" fmla="*/ 517 w 10000"/>
                  <a:gd name="connsiteY79" fmla="*/ 4084 h 9861"/>
                  <a:gd name="connsiteX80" fmla="*/ 667 w 10000"/>
                  <a:gd name="connsiteY80" fmla="*/ 3868 h 9861"/>
                  <a:gd name="connsiteX81" fmla="*/ 828 w 10000"/>
                  <a:gd name="connsiteY81" fmla="*/ 3680 h 9861"/>
                  <a:gd name="connsiteX82" fmla="*/ 1003 w 10000"/>
                  <a:gd name="connsiteY82" fmla="*/ 3510 h 9861"/>
                  <a:gd name="connsiteX83" fmla="*/ 1196 w 10000"/>
                  <a:gd name="connsiteY83" fmla="*/ 3363 h 9861"/>
                  <a:gd name="connsiteX84" fmla="*/ 1395 w 10000"/>
                  <a:gd name="connsiteY84" fmla="*/ 3242 h 9861"/>
                  <a:gd name="connsiteX85" fmla="*/ 1431 w 10000"/>
                  <a:gd name="connsiteY85" fmla="*/ 2942 h 9861"/>
                  <a:gd name="connsiteX86" fmla="*/ 1488 w 10000"/>
                  <a:gd name="connsiteY86" fmla="*/ 2656 h 9861"/>
                  <a:gd name="connsiteX87" fmla="*/ 1570 w 10000"/>
                  <a:gd name="connsiteY87" fmla="*/ 2380 h 9861"/>
                  <a:gd name="connsiteX88" fmla="*/ 1670 w 10000"/>
                  <a:gd name="connsiteY88" fmla="*/ 2125 h 9861"/>
                  <a:gd name="connsiteX89" fmla="*/ 1795 w 10000"/>
                  <a:gd name="connsiteY89" fmla="*/ 1883 h 9861"/>
                  <a:gd name="connsiteX90" fmla="*/ 1938 w 10000"/>
                  <a:gd name="connsiteY90" fmla="*/ 1670 h 9861"/>
                  <a:gd name="connsiteX91" fmla="*/ 2095 w 10000"/>
                  <a:gd name="connsiteY91" fmla="*/ 1479 h 9861"/>
                  <a:gd name="connsiteX92" fmla="*/ 2270 w 10000"/>
                  <a:gd name="connsiteY92" fmla="*/ 1301 h 9861"/>
                  <a:gd name="connsiteX93" fmla="*/ 2459 w 10000"/>
                  <a:gd name="connsiteY93" fmla="*/ 1159 h 9861"/>
                  <a:gd name="connsiteX94" fmla="*/ 2655 w 10000"/>
                  <a:gd name="connsiteY94" fmla="*/ 1038 h 9861"/>
                  <a:gd name="connsiteX95" fmla="*/ 2873 w 10000"/>
                  <a:gd name="connsiteY95" fmla="*/ 958 h 9861"/>
                  <a:gd name="connsiteX96" fmla="*/ 3094 w 10000"/>
                  <a:gd name="connsiteY96" fmla="*/ 900 h 9861"/>
                  <a:gd name="connsiteX97" fmla="*/ 3323 w 10000"/>
                  <a:gd name="connsiteY97" fmla="*/ 882 h 9861"/>
                  <a:gd name="connsiteX98" fmla="*/ 3537 w 10000"/>
                  <a:gd name="connsiteY98" fmla="*/ 900 h 9861"/>
                  <a:gd name="connsiteX99" fmla="*/ 3744 w 10000"/>
                  <a:gd name="connsiteY99" fmla="*/ 944 h 9861"/>
                  <a:gd name="connsiteX100" fmla="*/ 3911 w 10000"/>
                  <a:gd name="connsiteY100" fmla="*/ 733 h 9861"/>
                  <a:gd name="connsiteX101" fmla="*/ 4094 w 10000"/>
                  <a:gd name="connsiteY101" fmla="*/ 548 h 9861"/>
                  <a:gd name="connsiteX102" fmla="*/ 4290 w 10000"/>
                  <a:gd name="connsiteY102" fmla="*/ 381 h 9861"/>
                  <a:gd name="connsiteX103" fmla="*/ 4490 w 10000"/>
                  <a:gd name="connsiteY103" fmla="*/ 248 h 9861"/>
                  <a:gd name="connsiteX104" fmla="*/ 4707 w 10000"/>
                  <a:gd name="connsiteY104" fmla="*/ 138 h 9861"/>
                  <a:gd name="connsiteX105" fmla="*/ 4925 w 10000"/>
                  <a:gd name="connsiteY105" fmla="*/ 62 h 9861"/>
                  <a:gd name="connsiteX106" fmla="*/ 5157 w 10000"/>
                  <a:gd name="connsiteY106" fmla="*/ 18 h 9861"/>
                  <a:gd name="connsiteX107" fmla="*/ 5389 w 10000"/>
                  <a:gd name="connsiteY107" fmla="*/ 0 h 9861"/>
                  <a:gd name="connsiteX0" fmla="*/ 5389 w 10000"/>
                  <a:gd name="connsiteY0" fmla="*/ 0 h 9840"/>
                  <a:gd name="connsiteX1" fmla="*/ 5621 w 10000"/>
                  <a:gd name="connsiteY1" fmla="*/ 14 h 9840"/>
                  <a:gd name="connsiteX2" fmla="*/ 5846 w 10000"/>
                  <a:gd name="connsiteY2" fmla="*/ 63 h 9840"/>
                  <a:gd name="connsiteX3" fmla="*/ 6067 w 10000"/>
                  <a:gd name="connsiteY3" fmla="*/ 140 h 9840"/>
                  <a:gd name="connsiteX4" fmla="*/ 6278 w 10000"/>
                  <a:gd name="connsiteY4" fmla="*/ 246 h 9840"/>
                  <a:gd name="connsiteX5" fmla="*/ 6478 w 10000"/>
                  <a:gd name="connsiteY5" fmla="*/ 373 h 9840"/>
                  <a:gd name="connsiteX6" fmla="*/ 6667 w 10000"/>
                  <a:gd name="connsiteY6" fmla="*/ 531 h 9840"/>
                  <a:gd name="connsiteX7" fmla="*/ 6842 w 10000"/>
                  <a:gd name="connsiteY7" fmla="*/ 716 h 9840"/>
                  <a:gd name="connsiteX8" fmla="*/ 7002 w 10000"/>
                  <a:gd name="connsiteY8" fmla="*/ 918 h 9840"/>
                  <a:gd name="connsiteX9" fmla="*/ 7148 w 10000"/>
                  <a:gd name="connsiteY9" fmla="*/ 1146 h 9840"/>
                  <a:gd name="connsiteX10" fmla="*/ 7284 w 10000"/>
                  <a:gd name="connsiteY10" fmla="*/ 1393 h 9840"/>
                  <a:gd name="connsiteX11" fmla="*/ 7395 w 10000"/>
                  <a:gd name="connsiteY11" fmla="*/ 1654 h 9840"/>
                  <a:gd name="connsiteX12" fmla="*/ 7484 w 10000"/>
                  <a:gd name="connsiteY12" fmla="*/ 1934 h 9840"/>
                  <a:gd name="connsiteX13" fmla="*/ 7705 w 10000"/>
                  <a:gd name="connsiteY13" fmla="*/ 1993 h 9840"/>
                  <a:gd name="connsiteX14" fmla="*/ 7912 w 10000"/>
                  <a:gd name="connsiteY14" fmla="*/ 2074 h 9840"/>
                  <a:gd name="connsiteX15" fmla="*/ 8108 w 10000"/>
                  <a:gd name="connsiteY15" fmla="*/ 2196 h 9840"/>
                  <a:gd name="connsiteX16" fmla="*/ 8294 w 10000"/>
                  <a:gd name="connsiteY16" fmla="*/ 2340 h 9840"/>
                  <a:gd name="connsiteX17" fmla="*/ 8465 w 10000"/>
                  <a:gd name="connsiteY17" fmla="*/ 2510 h 9840"/>
                  <a:gd name="connsiteX18" fmla="*/ 8619 w 10000"/>
                  <a:gd name="connsiteY18" fmla="*/ 2704 h 9840"/>
                  <a:gd name="connsiteX19" fmla="*/ 8762 w 10000"/>
                  <a:gd name="connsiteY19" fmla="*/ 2909 h 9840"/>
                  <a:gd name="connsiteX20" fmla="*/ 8883 w 10000"/>
                  <a:gd name="connsiteY20" fmla="*/ 3147 h 9840"/>
                  <a:gd name="connsiteX21" fmla="*/ 8986 w 10000"/>
                  <a:gd name="connsiteY21" fmla="*/ 3400 h 9840"/>
                  <a:gd name="connsiteX22" fmla="*/ 9069 w 10000"/>
                  <a:gd name="connsiteY22" fmla="*/ 3665 h 9840"/>
                  <a:gd name="connsiteX23" fmla="*/ 9129 w 10000"/>
                  <a:gd name="connsiteY23" fmla="*/ 3952 h 9840"/>
                  <a:gd name="connsiteX24" fmla="*/ 9168 w 10000"/>
                  <a:gd name="connsiteY24" fmla="*/ 4245 h 9840"/>
                  <a:gd name="connsiteX25" fmla="*/ 9183 w 10000"/>
                  <a:gd name="connsiteY25" fmla="*/ 4551 h 9840"/>
                  <a:gd name="connsiteX26" fmla="*/ 9176 w 10000"/>
                  <a:gd name="connsiteY26" fmla="*/ 4705 h 9840"/>
                  <a:gd name="connsiteX27" fmla="*/ 9340 w 10000"/>
                  <a:gd name="connsiteY27" fmla="*/ 4860 h 9840"/>
                  <a:gd name="connsiteX28" fmla="*/ 9486 w 10000"/>
                  <a:gd name="connsiteY28" fmla="*/ 5028 h 9840"/>
                  <a:gd name="connsiteX29" fmla="*/ 9618 w 10000"/>
                  <a:gd name="connsiteY29" fmla="*/ 5226 h 9840"/>
                  <a:gd name="connsiteX30" fmla="*/ 9729 w 10000"/>
                  <a:gd name="connsiteY30" fmla="*/ 5442 h 9840"/>
                  <a:gd name="connsiteX31" fmla="*/ 9825 w 10000"/>
                  <a:gd name="connsiteY31" fmla="*/ 5669 h 9840"/>
                  <a:gd name="connsiteX32" fmla="*/ 9904 w 10000"/>
                  <a:gd name="connsiteY32" fmla="*/ 5905 h 9840"/>
                  <a:gd name="connsiteX33" fmla="*/ 9957 w 10000"/>
                  <a:gd name="connsiteY33" fmla="*/ 6162 h 9840"/>
                  <a:gd name="connsiteX34" fmla="*/ 9993 w 10000"/>
                  <a:gd name="connsiteY34" fmla="*/ 6426 h 9840"/>
                  <a:gd name="connsiteX35" fmla="*/ 10000 w 10000"/>
                  <a:gd name="connsiteY35" fmla="*/ 6697 h 9840"/>
                  <a:gd name="connsiteX36" fmla="*/ 9989 w 10000"/>
                  <a:gd name="connsiteY36" fmla="*/ 6987 h 9840"/>
                  <a:gd name="connsiteX37" fmla="*/ 9950 w 10000"/>
                  <a:gd name="connsiteY37" fmla="*/ 7266 h 9840"/>
                  <a:gd name="connsiteX38" fmla="*/ 9889 w 10000"/>
                  <a:gd name="connsiteY38" fmla="*/ 7539 h 9840"/>
                  <a:gd name="connsiteX39" fmla="*/ 9804 w 10000"/>
                  <a:gd name="connsiteY39" fmla="*/ 7790 h 9840"/>
                  <a:gd name="connsiteX40" fmla="*/ 9693 w 10000"/>
                  <a:gd name="connsiteY40" fmla="*/ 8023 h 9840"/>
                  <a:gd name="connsiteX41" fmla="*/ 9568 w 10000"/>
                  <a:gd name="connsiteY41" fmla="*/ 8240 h 9840"/>
                  <a:gd name="connsiteX42" fmla="*/ 9429 w 10000"/>
                  <a:gd name="connsiteY42" fmla="*/ 8433 h 9840"/>
                  <a:gd name="connsiteX43" fmla="*/ 9268 w 10000"/>
                  <a:gd name="connsiteY43" fmla="*/ 8603 h 9840"/>
                  <a:gd name="connsiteX44" fmla="*/ 9090 w 10000"/>
                  <a:gd name="connsiteY44" fmla="*/ 8748 h 9840"/>
                  <a:gd name="connsiteX45" fmla="*/ 8904 w 10000"/>
                  <a:gd name="connsiteY45" fmla="*/ 8862 h 9840"/>
                  <a:gd name="connsiteX46" fmla="*/ 8708 w 10000"/>
                  <a:gd name="connsiteY46" fmla="*/ 8951 h 9840"/>
                  <a:gd name="connsiteX47" fmla="*/ 8501 w 10000"/>
                  <a:gd name="connsiteY47" fmla="*/ 9004 h 9840"/>
                  <a:gd name="connsiteX48" fmla="*/ 8287 w 10000"/>
                  <a:gd name="connsiteY48" fmla="*/ 9022 h 9840"/>
                  <a:gd name="connsiteX49" fmla="*/ 8287 w 10000"/>
                  <a:gd name="connsiteY49" fmla="*/ 9022 h 9840"/>
                  <a:gd name="connsiteX50" fmla="*/ 7812 w 10000"/>
                  <a:gd name="connsiteY50" fmla="*/ 9022 h 9840"/>
                  <a:gd name="connsiteX51" fmla="*/ 7812 w 10000"/>
                  <a:gd name="connsiteY51" fmla="*/ 9496 h 9840"/>
                  <a:gd name="connsiteX52" fmla="*/ 7805 w 10000"/>
                  <a:gd name="connsiteY52" fmla="*/ 9619 h 9840"/>
                  <a:gd name="connsiteX53" fmla="*/ 7773 w 10000"/>
                  <a:gd name="connsiteY53" fmla="*/ 9730 h 9840"/>
                  <a:gd name="connsiteX54" fmla="*/ 7727 w 10000"/>
                  <a:gd name="connsiteY54" fmla="*/ 9840 h 9840"/>
                  <a:gd name="connsiteX55" fmla="*/ 3737 w 10000"/>
                  <a:gd name="connsiteY55" fmla="*/ 9022 h 9840"/>
                  <a:gd name="connsiteX56" fmla="*/ 2188 w 10000"/>
                  <a:gd name="connsiteY56" fmla="*/ 9022 h 9840"/>
                  <a:gd name="connsiteX57" fmla="*/ 1949 w 10000"/>
                  <a:gd name="connsiteY57" fmla="*/ 9004 h 9840"/>
                  <a:gd name="connsiteX58" fmla="*/ 1717 w 10000"/>
                  <a:gd name="connsiteY58" fmla="*/ 8951 h 9840"/>
                  <a:gd name="connsiteX59" fmla="*/ 1495 w 10000"/>
                  <a:gd name="connsiteY59" fmla="*/ 8867 h 9840"/>
                  <a:gd name="connsiteX60" fmla="*/ 1285 w 10000"/>
                  <a:gd name="connsiteY60" fmla="*/ 8757 h 9840"/>
                  <a:gd name="connsiteX61" fmla="*/ 1081 w 10000"/>
                  <a:gd name="connsiteY61" fmla="*/ 8619 h 9840"/>
                  <a:gd name="connsiteX62" fmla="*/ 896 w 10000"/>
                  <a:gd name="connsiteY62" fmla="*/ 8446 h 9840"/>
                  <a:gd name="connsiteX63" fmla="*/ 721 w 10000"/>
                  <a:gd name="connsiteY63" fmla="*/ 8255 h 9840"/>
                  <a:gd name="connsiteX64" fmla="*/ 564 w 10000"/>
                  <a:gd name="connsiteY64" fmla="*/ 8042 h 9840"/>
                  <a:gd name="connsiteX65" fmla="*/ 421 w 10000"/>
                  <a:gd name="connsiteY65" fmla="*/ 7805 h 9840"/>
                  <a:gd name="connsiteX66" fmla="*/ 296 w 10000"/>
                  <a:gd name="connsiteY66" fmla="*/ 7554 h 9840"/>
                  <a:gd name="connsiteX67" fmla="*/ 193 w 10000"/>
                  <a:gd name="connsiteY67" fmla="*/ 7276 h 9840"/>
                  <a:gd name="connsiteX68" fmla="*/ 111 w 10000"/>
                  <a:gd name="connsiteY68" fmla="*/ 6992 h 9840"/>
                  <a:gd name="connsiteX69" fmla="*/ 46 w 10000"/>
                  <a:gd name="connsiteY69" fmla="*/ 6688 h 9840"/>
                  <a:gd name="connsiteX70" fmla="*/ 11 w 10000"/>
                  <a:gd name="connsiteY70" fmla="*/ 6378 h 9840"/>
                  <a:gd name="connsiteX71" fmla="*/ 0 w 10000"/>
                  <a:gd name="connsiteY71" fmla="*/ 6059 h 9840"/>
                  <a:gd name="connsiteX72" fmla="*/ 7 w 10000"/>
                  <a:gd name="connsiteY72" fmla="*/ 5751 h 9840"/>
                  <a:gd name="connsiteX73" fmla="*/ 43 w 10000"/>
                  <a:gd name="connsiteY73" fmla="*/ 5451 h 9840"/>
                  <a:gd name="connsiteX74" fmla="*/ 96 w 10000"/>
                  <a:gd name="connsiteY74" fmla="*/ 5164 h 9840"/>
                  <a:gd name="connsiteX75" fmla="*/ 175 w 10000"/>
                  <a:gd name="connsiteY75" fmla="*/ 4888 h 9840"/>
                  <a:gd name="connsiteX76" fmla="*/ 271 w 10000"/>
                  <a:gd name="connsiteY76" fmla="*/ 4617 h 9840"/>
                  <a:gd name="connsiteX77" fmla="*/ 385 w 10000"/>
                  <a:gd name="connsiteY77" fmla="*/ 4378 h 9840"/>
                  <a:gd name="connsiteX78" fmla="*/ 517 w 10000"/>
                  <a:gd name="connsiteY78" fmla="*/ 4142 h 9840"/>
                  <a:gd name="connsiteX79" fmla="*/ 667 w 10000"/>
                  <a:gd name="connsiteY79" fmla="*/ 3923 h 9840"/>
                  <a:gd name="connsiteX80" fmla="*/ 828 w 10000"/>
                  <a:gd name="connsiteY80" fmla="*/ 3732 h 9840"/>
                  <a:gd name="connsiteX81" fmla="*/ 1003 w 10000"/>
                  <a:gd name="connsiteY81" fmla="*/ 3559 h 9840"/>
                  <a:gd name="connsiteX82" fmla="*/ 1196 w 10000"/>
                  <a:gd name="connsiteY82" fmla="*/ 3410 h 9840"/>
                  <a:gd name="connsiteX83" fmla="*/ 1395 w 10000"/>
                  <a:gd name="connsiteY83" fmla="*/ 3288 h 9840"/>
                  <a:gd name="connsiteX84" fmla="*/ 1431 w 10000"/>
                  <a:gd name="connsiteY84" fmla="*/ 2983 h 9840"/>
                  <a:gd name="connsiteX85" fmla="*/ 1488 w 10000"/>
                  <a:gd name="connsiteY85" fmla="*/ 2693 h 9840"/>
                  <a:gd name="connsiteX86" fmla="*/ 1570 w 10000"/>
                  <a:gd name="connsiteY86" fmla="*/ 2414 h 9840"/>
                  <a:gd name="connsiteX87" fmla="*/ 1670 w 10000"/>
                  <a:gd name="connsiteY87" fmla="*/ 2155 h 9840"/>
                  <a:gd name="connsiteX88" fmla="*/ 1795 w 10000"/>
                  <a:gd name="connsiteY88" fmla="*/ 1910 h 9840"/>
                  <a:gd name="connsiteX89" fmla="*/ 1938 w 10000"/>
                  <a:gd name="connsiteY89" fmla="*/ 1694 h 9840"/>
                  <a:gd name="connsiteX90" fmla="*/ 2095 w 10000"/>
                  <a:gd name="connsiteY90" fmla="*/ 1500 h 9840"/>
                  <a:gd name="connsiteX91" fmla="*/ 2270 w 10000"/>
                  <a:gd name="connsiteY91" fmla="*/ 1319 h 9840"/>
                  <a:gd name="connsiteX92" fmla="*/ 2459 w 10000"/>
                  <a:gd name="connsiteY92" fmla="*/ 1175 h 9840"/>
                  <a:gd name="connsiteX93" fmla="*/ 2655 w 10000"/>
                  <a:gd name="connsiteY93" fmla="*/ 1053 h 9840"/>
                  <a:gd name="connsiteX94" fmla="*/ 2873 w 10000"/>
                  <a:gd name="connsiteY94" fmla="*/ 972 h 9840"/>
                  <a:gd name="connsiteX95" fmla="*/ 3094 w 10000"/>
                  <a:gd name="connsiteY95" fmla="*/ 913 h 9840"/>
                  <a:gd name="connsiteX96" fmla="*/ 3323 w 10000"/>
                  <a:gd name="connsiteY96" fmla="*/ 894 h 9840"/>
                  <a:gd name="connsiteX97" fmla="*/ 3537 w 10000"/>
                  <a:gd name="connsiteY97" fmla="*/ 913 h 9840"/>
                  <a:gd name="connsiteX98" fmla="*/ 3744 w 10000"/>
                  <a:gd name="connsiteY98" fmla="*/ 957 h 9840"/>
                  <a:gd name="connsiteX99" fmla="*/ 3911 w 10000"/>
                  <a:gd name="connsiteY99" fmla="*/ 743 h 9840"/>
                  <a:gd name="connsiteX100" fmla="*/ 4094 w 10000"/>
                  <a:gd name="connsiteY100" fmla="*/ 556 h 9840"/>
                  <a:gd name="connsiteX101" fmla="*/ 4290 w 10000"/>
                  <a:gd name="connsiteY101" fmla="*/ 386 h 9840"/>
                  <a:gd name="connsiteX102" fmla="*/ 4490 w 10000"/>
                  <a:gd name="connsiteY102" fmla="*/ 251 h 9840"/>
                  <a:gd name="connsiteX103" fmla="*/ 4707 w 10000"/>
                  <a:gd name="connsiteY103" fmla="*/ 140 h 9840"/>
                  <a:gd name="connsiteX104" fmla="*/ 4925 w 10000"/>
                  <a:gd name="connsiteY104" fmla="*/ 63 h 9840"/>
                  <a:gd name="connsiteX105" fmla="*/ 5157 w 10000"/>
                  <a:gd name="connsiteY105" fmla="*/ 18 h 9840"/>
                  <a:gd name="connsiteX106" fmla="*/ 5389 w 10000"/>
                  <a:gd name="connsiteY106" fmla="*/ 0 h 9840"/>
                  <a:gd name="connsiteX0" fmla="*/ 5389 w 10000"/>
                  <a:gd name="connsiteY0" fmla="*/ 0 h 9888"/>
                  <a:gd name="connsiteX1" fmla="*/ 5621 w 10000"/>
                  <a:gd name="connsiteY1" fmla="*/ 14 h 9888"/>
                  <a:gd name="connsiteX2" fmla="*/ 5846 w 10000"/>
                  <a:gd name="connsiteY2" fmla="*/ 64 h 9888"/>
                  <a:gd name="connsiteX3" fmla="*/ 6067 w 10000"/>
                  <a:gd name="connsiteY3" fmla="*/ 142 h 9888"/>
                  <a:gd name="connsiteX4" fmla="*/ 6278 w 10000"/>
                  <a:gd name="connsiteY4" fmla="*/ 250 h 9888"/>
                  <a:gd name="connsiteX5" fmla="*/ 6478 w 10000"/>
                  <a:gd name="connsiteY5" fmla="*/ 379 h 9888"/>
                  <a:gd name="connsiteX6" fmla="*/ 6667 w 10000"/>
                  <a:gd name="connsiteY6" fmla="*/ 540 h 9888"/>
                  <a:gd name="connsiteX7" fmla="*/ 6842 w 10000"/>
                  <a:gd name="connsiteY7" fmla="*/ 728 h 9888"/>
                  <a:gd name="connsiteX8" fmla="*/ 7002 w 10000"/>
                  <a:gd name="connsiteY8" fmla="*/ 933 h 9888"/>
                  <a:gd name="connsiteX9" fmla="*/ 7148 w 10000"/>
                  <a:gd name="connsiteY9" fmla="*/ 1165 h 9888"/>
                  <a:gd name="connsiteX10" fmla="*/ 7284 w 10000"/>
                  <a:gd name="connsiteY10" fmla="*/ 1416 h 9888"/>
                  <a:gd name="connsiteX11" fmla="*/ 7395 w 10000"/>
                  <a:gd name="connsiteY11" fmla="*/ 1681 h 9888"/>
                  <a:gd name="connsiteX12" fmla="*/ 7484 w 10000"/>
                  <a:gd name="connsiteY12" fmla="*/ 1965 h 9888"/>
                  <a:gd name="connsiteX13" fmla="*/ 7705 w 10000"/>
                  <a:gd name="connsiteY13" fmla="*/ 2025 h 9888"/>
                  <a:gd name="connsiteX14" fmla="*/ 7912 w 10000"/>
                  <a:gd name="connsiteY14" fmla="*/ 2108 h 9888"/>
                  <a:gd name="connsiteX15" fmla="*/ 8108 w 10000"/>
                  <a:gd name="connsiteY15" fmla="*/ 2232 h 9888"/>
                  <a:gd name="connsiteX16" fmla="*/ 8294 w 10000"/>
                  <a:gd name="connsiteY16" fmla="*/ 2378 h 9888"/>
                  <a:gd name="connsiteX17" fmla="*/ 8465 w 10000"/>
                  <a:gd name="connsiteY17" fmla="*/ 2551 h 9888"/>
                  <a:gd name="connsiteX18" fmla="*/ 8619 w 10000"/>
                  <a:gd name="connsiteY18" fmla="*/ 2748 h 9888"/>
                  <a:gd name="connsiteX19" fmla="*/ 8762 w 10000"/>
                  <a:gd name="connsiteY19" fmla="*/ 2956 h 9888"/>
                  <a:gd name="connsiteX20" fmla="*/ 8883 w 10000"/>
                  <a:gd name="connsiteY20" fmla="*/ 3198 h 9888"/>
                  <a:gd name="connsiteX21" fmla="*/ 8986 w 10000"/>
                  <a:gd name="connsiteY21" fmla="*/ 3455 h 9888"/>
                  <a:gd name="connsiteX22" fmla="*/ 9069 w 10000"/>
                  <a:gd name="connsiteY22" fmla="*/ 3725 h 9888"/>
                  <a:gd name="connsiteX23" fmla="*/ 9129 w 10000"/>
                  <a:gd name="connsiteY23" fmla="*/ 4016 h 9888"/>
                  <a:gd name="connsiteX24" fmla="*/ 9168 w 10000"/>
                  <a:gd name="connsiteY24" fmla="*/ 4314 h 9888"/>
                  <a:gd name="connsiteX25" fmla="*/ 9183 w 10000"/>
                  <a:gd name="connsiteY25" fmla="*/ 4625 h 9888"/>
                  <a:gd name="connsiteX26" fmla="*/ 9176 w 10000"/>
                  <a:gd name="connsiteY26" fmla="*/ 4782 h 9888"/>
                  <a:gd name="connsiteX27" fmla="*/ 9340 w 10000"/>
                  <a:gd name="connsiteY27" fmla="*/ 4939 h 9888"/>
                  <a:gd name="connsiteX28" fmla="*/ 9486 w 10000"/>
                  <a:gd name="connsiteY28" fmla="*/ 5110 h 9888"/>
                  <a:gd name="connsiteX29" fmla="*/ 9618 w 10000"/>
                  <a:gd name="connsiteY29" fmla="*/ 5311 h 9888"/>
                  <a:gd name="connsiteX30" fmla="*/ 9729 w 10000"/>
                  <a:gd name="connsiteY30" fmla="*/ 5530 h 9888"/>
                  <a:gd name="connsiteX31" fmla="*/ 9825 w 10000"/>
                  <a:gd name="connsiteY31" fmla="*/ 5761 h 9888"/>
                  <a:gd name="connsiteX32" fmla="*/ 9904 w 10000"/>
                  <a:gd name="connsiteY32" fmla="*/ 6001 h 9888"/>
                  <a:gd name="connsiteX33" fmla="*/ 9957 w 10000"/>
                  <a:gd name="connsiteY33" fmla="*/ 6262 h 9888"/>
                  <a:gd name="connsiteX34" fmla="*/ 9993 w 10000"/>
                  <a:gd name="connsiteY34" fmla="*/ 6530 h 9888"/>
                  <a:gd name="connsiteX35" fmla="*/ 10000 w 10000"/>
                  <a:gd name="connsiteY35" fmla="*/ 6806 h 9888"/>
                  <a:gd name="connsiteX36" fmla="*/ 9989 w 10000"/>
                  <a:gd name="connsiteY36" fmla="*/ 7101 h 9888"/>
                  <a:gd name="connsiteX37" fmla="*/ 9950 w 10000"/>
                  <a:gd name="connsiteY37" fmla="*/ 7384 h 9888"/>
                  <a:gd name="connsiteX38" fmla="*/ 9889 w 10000"/>
                  <a:gd name="connsiteY38" fmla="*/ 7662 h 9888"/>
                  <a:gd name="connsiteX39" fmla="*/ 9804 w 10000"/>
                  <a:gd name="connsiteY39" fmla="*/ 7917 h 9888"/>
                  <a:gd name="connsiteX40" fmla="*/ 9693 w 10000"/>
                  <a:gd name="connsiteY40" fmla="*/ 8153 h 9888"/>
                  <a:gd name="connsiteX41" fmla="*/ 9568 w 10000"/>
                  <a:gd name="connsiteY41" fmla="*/ 8374 h 9888"/>
                  <a:gd name="connsiteX42" fmla="*/ 9429 w 10000"/>
                  <a:gd name="connsiteY42" fmla="*/ 8570 h 9888"/>
                  <a:gd name="connsiteX43" fmla="*/ 9268 w 10000"/>
                  <a:gd name="connsiteY43" fmla="*/ 8743 h 9888"/>
                  <a:gd name="connsiteX44" fmla="*/ 9090 w 10000"/>
                  <a:gd name="connsiteY44" fmla="*/ 8890 h 9888"/>
                  <a:gd name="connsiteX45" fmla="*/ 8904 w 10000"/>
                  <a:gd name="connsiteY45" fmla="*/ 9006 h 9888"/>
                  <a:gd name="connsiteX46" fmla="*/ 8708 w 10000"/>
                  <a:gd name="connsiteY46" fmla="*/ 9097 h 9888"/>
                  <a:gd name="connsiteX47" fmla="*/ 8501 w 10000"/>
                  <a:gd name="connsiteY47" fmla="*/ 9150 h 9888"/>
                  <a:gd name="connsiteX48" fmla="*/ 8287 w 10000"/>
                  <a:gd name="connsiteY48" fmla="*/ 9169 h 9888"/>
                  <a:gd name="connsiteX49" fmla="*/ 8287 w 10000"/>
                  <a:gd name="connsiteY49" fmla="*/ 9169 h 9888"/>
                  <a:gd name="connsiteX50" fmla="*/ 7812 w 10000"/>
                  <a:gd name="connsiteY50" fmla="*/ 9169 h 9888"/>
                  <a:gd name="connsiteX51" fmla="*/ 7812 w 10000"/>
                  <a:gd name="connsiteY51" fmla="*/ 9650 h 9888"/>
                  <a:gd name="connsiteX52" fmla="*/ 7805 w 10000"/>
                  <a:gd name="connsiteY52" fmla="*/ 9775 h 9888"/>
                  <a:gd name="connsiteX53" fmla="*/ 7773 w 10000"/>
                  <a:gd name="connsiteY53" fmla="*/ 9888 h 9888"/>
                  <a:gd name="connsiteX54" fmla="*/ 3737 w 10000"/>
                  <a:gd name="connsiteY54" fmla="*/ 9169 h 9888"/>
                  <a:gd name="connsiteX55" fmla="*/ 2188 w 10000"/>
                  <a:gd name="connsiteY55" fmla="*/ 9169 h 9888"/>
                  <a:gd name="connsiteX56" fmla="*/ 1949 w 10000"/>
                  <a:gd name="connsiteY56" fmla="*/ 9150 h 9888"/>
                  <a:gd name="connsiteX57" fmla="*/ 1717 w 10000"/>
                  <a:gd name="connsiteY57" fmla="*/ 9097 h 9888"/>
                  <a:gd name="connsiteX58" fmla="*/ 1495 w 10000"/>
                  <a:gd name="connsiteY58" fmla="*/ 9011 h 9888"/>
                  <a:gd name="connsiteX59" fmla="*/ 1285 w 10000"/>
                  <a:gd name="connsiteY59" fmla="*/ 8899 h 9888"/>
                  <a:gd name="connsiteX60" fmla="*/ 1081 w 10000"/>
                  <a:gd name="connsiteY60" fmla="*/ 8759 h 9888"/>
                  <a:gd name="connsiteX61" fmla="*/ 896 w 10000"/>
                  <a:gd name="connsiteY61" fmla="*/ 8583 h 9888"/>
                  <a:gd name="connsiteX62" fmla="*/ 721 w 10000"/>
                  <a:gd name="connsiteY62" fmla="*/ 8389 h 9888"/>
                  <a:gd name="connsiteX63" fmla="*/ 564 w 10000"/>
                  <a:gd name="connsiteY63" fmla="*/ 8173 h 9888"/>
                  <a:gd name="connsiteX64" fmla="*/ 421 w 10000"/>
                  <a:gd name="connsiteY64" fmla="*/ 7932 h 9888"/>
                  <a:gd name="connsiteX65" fmla="*/ 296 w 10000"/>
                  <a:gd name="connsiteY65" fmla="*/ 7677 h 9888"/>
                  <a:gd name="connsiteX66" fmla="*/ 193 w 10000"/>
                  <a:gd name="connsiteY66" fmla="*/ 7394 h 9888"/>
                  <a:gd name="connsiteX67" fmla="*/ 111 w 10000"/>
                  <a:gd name="connsiteY67" fmla="*/ 7106 h 9888"/>
                  <a:gd name="connsiteX68" fmla="*/ 46 w 10000"/>
                  <a:gd name="connsiteY68" fmla="*/ 6797 h 9888"/>
                  <a:gd name="connsiteX69" fmla="*/ 11 w 10000"/>
                  <a:gd name="connsiteY69" fmla="*/ 6482 h 9888"/>
                  <a:gd name="connsiteX70" fmla="*/ 0 w 10000"/>
                  <a:gd name="connsiteY70" fmla="*/ 6158 h 9888"/>
                  <a:gd name="connsiteX71" fmla="*/ 7 w 10000"/>
                  <a:gd name="connsiteY71" fmla="*/ 5845 h 9888"/>
                  <a:gd name="connsiteX72" fmla="*/ 43 w 10000"/>
                  <a:gd name="connsiteY72" fmla="*/ 5540 h 9888"/>
                  <a:gd name="connsiteX73" fmla="*/ 96 w 10000"/>
                  <a:gd name="connsiteY73" fmla="*/ 5248 h 9888"/>
                  <a:gd name="connsiteX74" fmla="*/ 175 w 10000"/>
                  <a:gd name="connsiteY74" fmla="*/ 4967 h 9888"/>
                  <a:gd name="connsiteX75" fmla="*/ 271 w 10000"/>
                  <a:gd name="connsiteY75" fmla="*/ 4692 h 9888"/>
                  <a:gd name="connsiteX76" fmla="*/ 385 w 10000"/>
                  <a:gd name="connsiteY76" fmla="*/ 4449 h 9888"/>
                  <a:gd name="connsiteX77" fmla="*/ 517 w 10000"/>
                  <a:gd name="connsiteY77" fmla="*/ 4209 h 9888"/>
                  <a:gd name="connsiteX78" fmla="*/ 667 w 10000"/>
                  <a:gd name="connsiteY78" fmla="*/ 3987 h 9888"/>
                  <a:gd name="connsiteX79" fmla="*/ 828 w 10000"/>
                  <a:gd name="connsiteY79" fmla="*/ 3793 h 9888"/>
                  <a:gd name="connsiteX80" fmla="*/ 1003 w 10000"/>
                  <a:gd name="connsiteY80" fmla="*/ 3617 h 9888"/>
                  <a:gd name="connsiteX81" fmla="*/ 1196 w 10000"/>
                  <a:gd name="connsiteY81" fmla="*/ 3465 h 9888"/>
                  <a:gd name="connsiteX82" fmla="*/ 1395 w 10000"/>
                  <a:gd name="connsiteY82" fmla="*/ 3341 h 9888"/>
                  <a:gd name="connsiteX83" fmla="*/ 1431 w 10000"/>
                  <a:gd name="connsiteY83" fmla="*/ 3032 h 9888"/>
                  <a:gd name="connsiteX84" fmla="*/ 1488 w 10000"/>
                  <a:gd name="connsiteY84" fmla="*/ 2737 h 9888"/>
                  <a:gd name="connsiteX85" fmla="*/ 1570 w 10000"/>
                  <a:gd name="connsiteY85" fmla="*/ 2453 h 9888"/>
                  <a:gd name="connsiteX86" fmla="*/ 1670 w 10000"/>
                  <a:gd name="connsiteY86" fmla="*/ 2190 h 9888"/>
                  <a:gd name="connsiteX87" fmla="*/ 1795 w 10000"/>
                  <a:gd name="connsiteY87" fmla="*/ 1941 h 9888"/>
                  <a:gd name="connsiteX88" fmla="*/ 1938 w 10000"/>
                  <a:gd name="connsiteY88" fmla="*/ 1722 h 9888"/>
                  <a:gd name="connsiteX89" fmla="*/ 2095 w 10000"/>
                  <a:gd name="connsiteY89" fmla="*/ 1524 h 9888"/>
                  <a:gd name="connsiteX90" fmla="*/ 2270 w 10000"/>
                  <a:gd name="connsiteY90" fmla="*/ 1340 h 9888"/>
                  <a:gd name="connsiteX91" fmla="*/ 2459 w 10000"/>
                  <a:gd name="connsiteY91" fmla="*/ 1194 h 9888"/>
                  <a:gd name="connsiteX92" fmla="*/ 2655 w 10000"/>
                  <a:gd name="connsiteY92" fmla="*/ 1070 h 9888"/>
                  <a:gd name="connsiteX93" fmla="*/ 2873 w 10000"/>
                  <a:gd name="connsiteY93" fmla="*/ 988 h 9888"/>
                  <a:gd name="connsiteX94" fmla="*/ 3094 w 10000"/>
                  <a:gd name="connsiteY94" fmla="*/ 928 h 9888"/>
                  <a:gd name="connsiteX95" fmla="*/ 3323 w 10000"/>
                  <a:gd name="connsiteY95" fmla="*/ 909 h 9888"/>
                  <a:gd name="connsiteX96" fmla="*/ 3537 w 10000"/>
                  <a:gd name="connsiteY96" fmla="*/ 928 h 9888"/>
                  <a:gd name="connsiteX97" fmla="*/ 3744 w 10000"/>
                  <a:gd name="connsiteY97" fmla="*/ 973 h 9888"/>
                  <a:gd name="connsiteX98" fmla="*/ 3911 w 10000"/>
                  <a:gd name="connsiteY98" fmla="*/ 755 h 9888"/>
                  <a:gd name="connsiteX99" fmla="*/ 4094 w 10000"/>
                  <a:gd name="connsiteY99" fmla="*/ 565 h 9888"/>
                  <a:gd name="connsiteX100" fmla="*/ 4290 w 10000"/>
                  <a:gd name="connsiteY100" fmla="*/ 392 h 9888"/>
                  <a:gd name="connsiteX101" fmla="*/ 4490 w 10000"/>
                  <a:gd name="connsiteY101" fmla="*/ 255 h 9888"/>
                  <a:gd name="connsiteX102" fmla="*/ 4707 w 10000"/>
                  <a:gd name="connsiteY102" fmla="*/ 142 h 9888"/>
                  <a:gd name="connsiteX103" fmla="*/ 4925 w 10000"/>
                  <a:gd name="connsiteY103" fmla="*/ 64 h 9888"/>
                  <a:gd name="connsiteX104" fmla="*/ 5157 w 10000"/>
                  <a:gd name="connsiteY104" fmla="*/ 18 h 9888"/>
                  <a:gd name="connsiteX105" fmla="*/ 5389 w 10000"/>
                  <a:gd name="connsiteY105" fmla="*/ 0 h 9888"/>
                  <a:gd name="connsiteX0" fmla="*/ 5389 w 10000"/>
                  <a:gd name="connsiteY0" fmla="*/ 0 h 9886"/>
                  <a:gd name="connsiteX1" fmla="*/ 5621 w 10000"/>
                  <a:gd name="connsiteY1" fmla="*/ 14 h 9886"/>
                  <a:gd name="connsiteX2" fmla="*/ 5846 w 10000"/>
                  <a:gd name="connsiteY2" fmla="*/ 65 h 9886"/>
                  <a:gd name="connsiteX3" fmla="*/ 6067 w 10000"/>
                  <a:gd name="connsiteY3" fmla="*/ 144 h 9886"/>
                  <a:gd name="connsiteX4" fmla="*/ 6278 w 10000"/>
                  <a:gd name="connsiteY4" fmla="*/ 253 h 9886"/>
                  <a:gd name="connsiteX5" fmla="*/ 6478 w 10000"/>
                  <a:gd name="connsiteY5" fmla="*/ 383 h 9886"/>
                  <a:gd name="connsiteX6" fmla="*/ 6667 w 10000"/>
                  <a:gd name="connsiteY6" fmla="*/ 546 h 9886"/>
                  <a:gd name="connsiteX7" fmla="*/ 6842 w 10000"/>
                  <a:gd name="connsiteY7" fmla="*/ 736 h 9886"/>
                  <a:gd name="connsiteX8" fmla="*/ 7002 w 10000"/>
                  <a:gd name="connsiteY8" fmla="*/ 944 h 9886"/>
                  <a:gd name="connsiteX9" fmla="*/ 7148 w 10000"/>
                  <a:gd name="connsiteY9" fmla="*/ 1178 h 9886"/>
                  <a:gd name="connsiteX10" fmla="*/ 7284 w 10000"/>
                  <a:gd name="connsiteY10" fmla="*/ 1432 h 9886"/>
                  <a:gd name="connsiteX11" fmla="*/ 7395 w 10000"/>
                  <a:gd name="connsiteY11" fmla="*/ 1700 h 9886"/>
                  <a:gd name="connsiteX12" fmla="*/ 7484 w 10000"/>
                  <a:gd name="connsiteY12" fmla="*/ 1987 h 9886"/>
                  <a:gd name="connsiteX13" fmla="*/ 7705 w 10000"/>
                  <a:gd name="connsiteY13" fmla="*/ 2048 h 9886"/>
                  <a:gd name="connsiteX14" fmla="*/ 7912 w 10000"/>
                  <a:gd name="connsiteY14" fmla="*/ 2132 h 9886"/>
                  <a:gd name="connsiteX15" fmla="*/ 8108 w 10000"/>
                  <a:gd name="connsiteY15" fmla="*/ 2257 h 9886"/>
                  <a:gd name="connsiteX16" fmla="*/ 8294 w 10000"/>
                  <a:gd name="connsiteY16" fmla="*/ 2405 h 9886"/>
                  <a:gd name="connsiteX17" fmla="*/ 8465 w 10000"/>
                  <a:gd name="connsiteY17" fmla="*/ 2580 h 9886"/>
                  <a:gd name="connsiteX18" fmla="*/ 8619 w 10000"/>
                  <a:gd name="connsiteY18" fmla="*/ 2779 h 9886"/>
                  <a:gd name="connsiteX19" fmla="*/ 8762 w 10000"/>
                  <a:gd name="connsiteY19" fmla="*/ 2989 h 9886"/>
                  <a:gd name="connsiteX20" fmla="*/ 8883 w 10000"/>
                  <a:gd name="connsiteY20" fmla="*/ 3234 h 9886"/>
                  <a:gd name="connsiteX21" fmla="*/ 8986 w 10000"/>
                  <a:gd name="connsiteY21" fmla="*/ 3494 h 9886"/>
                  <a:gd name="connsiteX22" fmla="*/ 9069 w 10000"/>
                  <a:gd name="connsiteY22" fmla="*/ 3767 h 9886"/>
                  <a:gd name="connsiteX23" fmla="*/ 9129 w 10000"/>
                  <a:gd name="connsiteY23" fmla="*/ 4061 h 9886"/>
                  <a:gd name="connsiteX24" fmla="*/ 9168 w 10000"/>
                  <a:gd name="connsiteY24" fmla="*/ 4363 h 9886"/>
                  <a:gd name="connsiteX25" fmla="*/ 9183 w 10000"/>
                  <a:gd name="connsiteY25" fmla="*/ 4677 h 9886"/>
                  <a:gd name="connsiteX26" fmla="*/ 9176 w 10000"/>
                  <a:gd name="connsiteY26" fmla="*/ 4836 h 9886"/>
                  <a:gd name="connsiteX27" fmla="*/ 9340 w 10000"/>
                  <a:gd name="connsiteY27" fmla="*/ 4995 h 9886"/>
                  <a:gd name="connsiteX28" fmla="*/ 9486 w 10000"/>
                  <a:gd name="connsiteY28" fmla="*/ 5168 h 9886"/>
                  <a:gd name="connsiteX29" fmla="*/ 9618 w 10000"/>
                  <a:gd name="connsiteY29" fmla="*/ 5371 h 9886"/>
                  <a:gd name="connsiteX30" fmla="*/ 9729 w 10000"/>
                  <a:gd name="connsiteY30" fmla="*/ 5593 h 9886"/>
                  <a:gd name="connsiteX31" fmla="*/ 9825 w 10000"/>
                  <a:gd name="connsiteY31" fmla="*/ 5826 h 9886"/>
                  <a:gd name="connsiteX32" fmla="*/ 9904 w 10000"/>
                  <a:gd name="connsiteY32" fmla="*/ 6069 h 9886"/>
                  <a:gd name="connsiteX33" fmla="*/ 9957 w 10000"/>
                  <a:gd name="connsiteY33" fmla="*/ 6333 h 9886"/>
                  <a:gd name="connsiteX34" fmla="*/ 9993 w 10000"/>
                  <a:gd name="connsiteY34" fmla="*/ 6604 h 9886"/>
                  <a:gd name="connsiteX35" fmla="*/ 10000 w 10000"/>
                  <a:gd name="connsiteY35" fmla="*/ 6883 h 9886"/>
                  <a:gd name="connsiteX36" fmla="*/ 9989 w 10000"/>
                  <a:gd name="connsiteY36" fmla="*/ 7181 h 9886"/>
                  <a:gd name="connsiteX37" fmla="*/ 9950 w 10000"/>
                  <a:gd name="connsiteY37" fmla="*/ 7468 h 9886"/>
                  <a:gd name="connsiteX38" fmla="*/ 9889 w 10000"/>
                  <a:gd name="connsiteY38" fmla="*/ 7749 h 9886"/>
                  <a:gd name="connsiteX39" fmla="*/ 9804 w 10000"/>
                  <a:gd name="connsiteY39" fmla="*/ 8007 h 9886"/>
                  <a:gd name="connsiteX40" fmla="*/ 9693 w 10000"/>
                  <a:gd name="connsiteY40" fmla="*/ 8245 h 9886"/>
                  <a:gd name="connsiteX41" fmla="*/ 9568 w 10000"/>
                  <a:gd name="connsiteY41" fmla="*/ 8469 h 9886"/>
                  <a:gd name="connsiteX42" fmla="*/ 9429 w 10000"/>
                  <a:gd name="connsiteY42" fmla="*/ 8667 h 9886"/>
                  <a:gd name="connsiteX43" fmla="*/ 9268 w 10000"/>
                  <a:gd name="connsiteY43" fmla="*/ 8842 h 9886"/>
                  <a:gd name="connsiteX44" fmla="*/ 9090 w 10000"/>
                  <a:gd name="connsiteY44" fmla="*/ 8991 h 9886"/>
                  <a:gd name="connsiteX45" fmla="*/ 8904 w 10000"/>
                  <a:gd name="connsiteY45" fmla="*/ 9108 h 9886"/>
                  <a:gd name="connsiteX46" fmla="*/ 8708 w 10000"/>
                  <a:gd name="connsiteY46" fmla="*/ 9200 h 9886"/>
                  <a:gd name="connsiteX47" fmla="*/ 8501 w 10000"/>
                  <a:gd name="connsiteY47" fmla="*/ 9254 h 9886"/>
                  <a:gd name="connsiteX48" fmla="*/ 8287 w 10000"/>
                  <a:gd name="connsiteY48" fmla="*/ 9273 h 9886"/>
                  <a:gd name="connsiteX49" fmla="*/ 8287 w 10000"/>
                  <a:gd name="connsiteY49" fmla="*/ 9273 h 9886"/>
                  <a:gd name="connsiteX50" fmla="*/ 7812 w 10000"/>
                  <a:gd name="connsiteY50" fmla="*/ 9273 h 9886"/>
                  <a:gd name="connsiteX51" fmla="*/ 7812 w 10000"/>
                  <a:gd name="connsiteY51" fmla="*/ 9759 h 9886"/>
                  <a:gd name="connsiteX52" fmla="*/ 7805 w 10000"/>
                  <a:gd name="connsiteY52" fmla="*/ 9886 h 9886"/>
                  <a:gd name="connsiteX53" fmla="*/ 3737 w 10000"/>
                  <a:gd name="connsiteY53" fmla="*/ 9273 h 9886"/>
                  <a:gd name="connsiteX54" fmla="*/ 2188 w 10000"/>
                  <a:gd name="connsiteY54" fmla="*/ 9273 h 9886"/>
                  <a:gd name="connsiteX55" fmla="*/ 1949 w 10000"/>
                  <a:gd name="connsiteY55" fmla="*/ 9254 h 9886"/>
                  <a:gd name="connsiteX56" fmla="*/ 1717 w 10000"/>
                  <a:gd name="connsiteY56" fmla="*/ 9200 h 9886"/>
                  <a:gd name="connsiteX57" fmla="*/ 1495 w 10000"/>
                  <a:gd name="connsiteY57" fmla="*/ 9113 h 9886"/>
                  <a:gd name="connsiteX58" fmla="*/ 1285 w 10000"/>
                  <a:gd name="connsiteY58" fmla="*/ 9000 h 9886"/>
                  <a:gd name="connsiteX59" fmla="*/ 1081 w 10000"/>
                  <a:gd name="connsiteY59" fmla="*/ 8858 h 9886"/>
                  <a:gd name="connsiteX60" fmla="*/ 896 w 10000"/>
                  <a:gd name="connsiteY60" fmla="*/ 8680 h 9886"/>
                  <a:gd name="connsiteX61" fmla="*/ 721 w 10000"/>
                  <a:gd name="connsiteY61" fmla="*/ 8484 h 9886"/>
                  <a:gd name="connsiteX62" fmla="*/ 564 w 10000"/>
                  <a:gd name="connsiteY62" fmla="*/ 8266 h 9886"/>
                  <a:gd name="connsiteX63" fmla="*/ 421 w 10000"/>
                  <a:gd name="connsiteY63" fmla="*/ 8022 h 9886"/>
                  <a:gd name="connsiteX64" fmla="*/ 296 w 10000"/>
                  <a:gd name="connsiteY64" fmla="*/ 7764 h 9886"/>
                  <a:gd name="connsiteX65" fmla="*/ 193 w 10000"/>
                  <a:gd name="connsiteY65" fmla="*/ 7478 h 9886"/>
                  <a:gd name="connsiteX66" fmla="*/ 111 w 10000"/>
                  <a:gd name="connsiteY66" fmla="*/ 7186 h 9886"/>
                  <a:gd name="connsiteX67" fmla="*/ 46 w 10000"/>
                  <a:gd name="connsiteY67" fmla="*/ 6874 h 9886"/>
                  <a:gd name="connsiteX68" fmla="*/ 11 w 10000"/>
                  <a:gd name="connsiteY68" fmla="*/ 6555 h 9886"/>
                  <a:gd name="connsiteX69" fmla="*/ 0 w 10000"/>
                  <a:gd name="connsiteY69" fmla="*/ 6228 h 9886"/>
                  <a:gd name="connsiteX70" fmla="*/ 7 w 10000"/>
                  <a:gd name="connsiteY70" fmla="*/ 5911 h 9886"/>
                  <a:gd name="connsiteX71" fmla="*/ 43 w 10000"/>
                  <a:gd name="connsiteY71" fmla="*/ 5603 h 9886"/>
                  <a:gd name="connsiteX72" fmla="*/ 96 w 10000"/>
                  <a:gd name="connsiteY72" fmla="*/ 5307 h 9886"/>
                  <a:gd name="connsiteX73" fmla="*/ 175 w 10000"/>
                  <a:gd name="connsiteY73" fmla="*/ 5023 h 9886"/>
                  <a:gd name="connsiteX74" fmla="*/ 271 w 10000"/>
                  <a:gd name="connsiteY74" fmla="*/ 4745 h 9886"/>
                  <a:gd name="connsiteX75" fmla="*/ 385 w 10000"/>
                  <a:gd name="connsiteY75" fmla="*/ 4499 h 9886"/>
                  <a:gd name="connsiteX76" fmla="*/ 517 w 10000"/>
                  <a:gd name="connsiteY76" fmla="*/ 4257 h 9886"/>
                  <a:gd name="connsiteX77" fmla="*/ 667 w 10000"/>
                  <a:gd name="connsiteY77" fmla="*/ 4032 h 9886"/>
                  <a:gd name="connsiteX78" fmla="*/ 828 w 10000"/>
                  <a:gd name="connsiteY78" fmla="*/ 3836 h 9886"/>
                  <a:gd name="connsiteX79" fmla="*/ 1003 w 10000"/>
                  <a:gd name="connsiteY79" fmla="*/ 3658 h 9886"/>
                  <a:gd name="connsiteX80" fmla="*/ 1196 w 10000"/>
                  <a:gd name="connsiteY80" fmla="*/ 3504 h 9886"/>
                  <a:gd name="connsiteX81" fmla="*/ 1395 w 10000"/>
                  <a:gd name="connsiteY81" fmla="*/ 3379 h 9886"/>
                  <a:gd name="connsiteX82" fmla="*/ 1431 w 10000"/>
                  <a:gd name="connsiteY82" fmla="*/ 3066 h 9886"/>
                  <a:gd name="connsiteX83" fmla="*/ 1488 w 10000"/>
                  <a:gd name="connsiteY83" fmla="*/ 2768 h 9886"/>
                  <a:gd name="connsiteX84" fmla="*/ 1570 w 10000"/>
                  <a:gd name="connsiteY84" fmla="*/ 2481 h 9886"/>
                  <a:gd name="connsiteX85" fmla="*/ 1670 w 10000"/>
                  <a:gd name="connsiteY85" fmla="*/ 2215 h 9886"/>
                  <a:gd name="connsiteX86" fmla="*/ 1795 w 10000"/>
                  <a:gd name="connsiteY86" fmla="*/ 1963 h 9886"/>
                  <a:gd name="connsiteX87" fmla="*/ 1938 w 10000"/>
                  <a:gd name="connsiteY87" fmla="*/ 1742 h 9886"/>
                  <a:gd name="connsiteX88" fmla="*/ 2095 w 10000"/>
                  <a:gd name="connsiteY88" fmla="*/ 1541 h 9886"/>
                  <a:gd name="connsiteX89" fmla="*/ 2270 w 10000"/>
                  <a:gd name="connsiteY89" fmla="*/ 1355 h 9886"/>
                  <a:gd name="connsiteX90" fmla="*/ 2459 w 10000"/>
                  <a:gd name="connsiteY90" fmla="*/ 1208 h 9886"/>
                  <a:gd name="connsiteX91" fmla="*/ 2655 w 10000"/>
                  <a:gd name="connsiteY91" fmla="*/ 1082 h 9886"/>
                  <a:gd name="connsiteX92" fmla="*/ 2873 w 10000"/>
                  <a:gd name="connsiteY92" fmla="*/ 999 h 9886"/>
                  <a:gd name="connsiteX93" fmla="*/ 3094 w 10000"/>
                  <a:gd name="connsiteY93" fmla="*/ 939 h 9886"/>
                  <a:gd name="connsiteX94" fmla="*/ 3323 w 10000"/>
                  <a:gd name="connsiteY94" fmla="*/ 919 h 9886"/>
                  <a:gd name="connsiteX95" fmla="*/ 3537 w 10000"/>
                  <a:gd name="connsiteY95" fmla="*/ 939 h 9886"/>
                  <a:gd name="connsiteX96" fmla="*/ 3744 w 10000"/>
                  <a:gd name="connsiteY96" fmla="*/ 984 h 9886"/>
                  <a:gd name="connsiteX97" fmla="*/ 3911 w 10000"/>
                  <a:gd name="connsiteY97" fmla="*/ 764 h 9886"/>
                  <a:gd name="connsiteX98" fmla="*/ 4094 w 10000"/>
                  <a:gd name="connsiteY98" fmla="*/ 571 h 9886"/>
                  <a:gd name="connsiteX99" fmla="*/ 4290 w 10000"/>
                  <a:gd name="connsiteY99" fmla="*/ 396 h 9886"/>
                  <a:gd name="connsiteX100" fmla="*/ 4490 w 10000"/>
                  <a:gd name="connsiteY100" fmla="*/ 258 h 9886"/>
                  <a:gd name="connsiteX101" fmla="*/ 4707 w 10000"/>
                  <a:gd name="connsiteY101" fmla="*/ 144 h 9886"/>
                  <a:gd name="connsiteX102" fmla="*/ 4925 w 10000"/>
                  <a:gd name="connsiteY102" fmla="*/ 65 h 9886"/>
                  <a:gd name="connsiteX103" fmla="*/ 5157 w 10000"/>
                  <a:gd name="connsiteY103" fmla="*/ 18 h 9886"/>
                  <a:gd name="connsiteX104" fmla="*/ 5389 w 10000"/>
                  <a:gd name="connsiteY104" fmla="*/ 0 h 9886"/>
                  <a:gd name="connsiteX0" fmla="*/ 5389 w 10000"/>
                  <a:gd name="connsiteY0" fmla="*/ 0 h 9872"/>
                  <a:gd name="connsiteX1" fmla="*/ 5621 w 10000"/>
                  <a:gd name="connsiteY1" fmla="*/ 14 h 9872"/>
                  <a:gd name="connsiteX2" fmla="*/ 5846 w 10000"/>
                  <a:gd name="connsiteY2" fmla="*/ 66 h 9872"/>
                  <a:gd name="connsiteX3" fmla="*/ 6067 w 10000"/>
                  <a:gd name="connsiteY3" fmla="*/ 146 h 9872"/>
                  <a:gd name="connsiteX4" fmla="*/ 6278 w 10000"/>
                  <a:gd name="connsiteY4" fmla="*/ 256 h 9872"/>
                  <a:gd name="connsiteX5" fmla="*/ 6478 w 10000"/>
                  <a:gd name="connsiteY5" fmla="*/ 387 h 9872"/>
                  <a:gd name="connsiteX6" fmla="*/ 6667 w 10000"/>
                  <a:gd name="connsiteY6" fmla="*/ 552 h 9872"/>
                  <a:gd name="connsiteX7" fmla="*/ 6842 w 10000"/>
                  <a:gd name="connsiteY7" fmla="*/ 744 h 9872"/>
                  <a:gd name="connsiteX8" fmla="*/ 7002 w 10000"/>
                  <a:gd name="connsiteY8" fmla="*/ 955 h 9872"/>
                  <a:gd name="connsiteX9" fmla="*/ 7148 w 10000"/>
                  <a:gd name="connsiteY9" fmla="*/ 1192 h 9872"/>
                  <a:gd name="connsiteX10" fmla="*/ 7284 w 10000"/>
                  <a:gd name="connsiteY10" fmla="*/ 1449 h 9872"/>
                  <a:gd name="connsiteX11" fmla="*/ 7395 w 10000"/>
                  <a:gd name="connsiteY11" fmla="*/ 1720 h 9872"/>
                  <a:gd name="connsiteX12" fmla="*/ 7484 w 10000"/>
                  <a:gd name="connsiteY12" fmla="*/ 2010 h 9872"/>
                  <a:gd name="connsiteX13" fmla="*/ 7705 w 10000"/>
                  <a:gd name="connsiteY13" fmla="*/ 2072 h 9872"/>
                  <a:gd name="connsiteX14" fmla="*/ 7912 w 10000"/>
                  <a:gd name="connsiteY14" fmla="*/ 2157 h 9872"/>
                  <a:gd name="connsiteX15" fmla="*/ 8108 w 10000"/>
                  <a:gd name="connsiteY15" fmla="*/ 2283 h 9872"/>
                  <a:gd name="connsiteX16" fmla="*/ 8294 w 10000"/>
                  <a:gd name="connsiteY16" fmla="*/ 2433 h 9872"/>
                  <a:gd name="connsiteX17" fmla="*/ 8465 w 10000"/>
                  <a:gd name="connsiteY17" fmla="*/ 2610 h 9872"/>
                  <a:gd name="connsiteX18" fmla="*/ 8619 w 10000"/>
                  <a:gd name="connsiteY18" fmla="*/ 2811 h 9872"/>
                  <a:gd name="connsiteX19" fmla="*/ 8762 w 10000"/>
                  <a:gd name="connsiteY19" fmla="*/ 3023 h 9872"/>
                  <a:gd name="connsiteX20" fmla="*/ 8883 w 10000"/>
                  <a:gd name="connsiteY20" fmla="*/ 3271 h 9872"/>
                  <a:gd name="connsiteX21" fmla="*/ 8986 w 10000"/>
                  <a:gd name="connsiteY21" fmla="*/ 3534 h 9872"/>
                  <a:gd name="connsiteX22" fmla="*/ 9069 w 10000"/>
                  <a:gd name="connsiteY22" fmla="*/ 3810 h 9872"/>
                  <a:gd name="connsiteX23" fmla="*/ 9129 w 10000"/>
                  <a:gd name="connsiteY23" fmla="*/ 4108 h 9872"/>
                  <a:gd name="connsiteX24" fmla="*/ 9168 w 10000"/>
                  <a:gd name="connsiteY24" fmla="*/ 4413 h 9872"/>
                  <a:gd name="connsiteX25" fmla="*/ 9183 w 10000"/>
                  <a:gd name="connsiteY25" fmla="*/ 4731 h 9872"/>
                  <a:gd name="connsiteX26" fmla="*/ 9176 w 10000"/>
                  <a:gd name="connsiteY26" fmla="*/ 4892 h 9872"/>
                  <a:gd name="connsiteX27" fmla="*/ 9340 w 10000"/>
                  <a:gd name="connsiteY27" fmla="*/ 5053 h 9872"/>
                  <a:gd name="connsiteX28" fmla="*/ 9486 w 10000"/>
                  <a:gd name="connsiteY28" fmla="*/ 5228 h 9872"/>
                  <a:gd name="connsiteX29" fmla="*/ 9618 w 10000"/>
                  <a:gd name="connsiteY29" fmla="*/ 5433 h 9872"/>
                  <a:gd name="connsiteX30" fmla="*/ 9729 w 10000"/>
                  <a:gd name="connsiteY30" fmla="*/ 5657 h 9872"/>
                  <a:gd name="connsiteX31" fmla="*/ 9825 w 10000"/>
                  <a:gd name="connsiteY31" fmla="*/ 5893 h 9872"/>
                  <a:gd name="connsiteX32" fmla="*/ 9904 w 10000"/>
                  <a:gd name="connsiteY32" fmla="*/ 6139 h 9872"/>
                  <a:gd name="connsiteX33" fmla="*/ 9957 w 10000"/>
                  <a:gd name="connsiteY33" fmla="*/ 6406 h 9872"/>
                  <a:gd name="connsiteX34" fmla="*/ 9993 w 10000"/>
                  <a:gd name="connsiteY34" fmla="*/ 6680 h 9872"/>
                  <a:gd name="connsiteX35" fmla="*/ 10000 w 10000"/>
                  <a:gd name="connsiteY35" fmla="*/ 6962 h 9872"/>
                  <a:gd name="connsiteX36" fmla="*/ 9989 w 10000"/>
                  <a:gd name="connsiteY36" fmla="*/ 7264 h 9872"/>
                  <a:gd name="connsiteX37" fmla="*/ 9950 w 10000"/>
                  <a:gd name="connsiteY37" fmla="*/ 7554 h 9872"/>
                  <a:gd name="connsiteX38" fmla="*/ 9889 w 10000"/>
                  <a:gd name="connsiteY38" fmla="*/ 7838 h 9872"/>
                  <a:gd name="connsiteX39" fmla="*/ 9804 w 10000"/>
                  <a:gd name="connsiteY39" fmla="*/ 8099 h 9872"/>
                  <a:gd name="connsiteX40" fmla="*/ 9693 w 10000"/>
                  <a:gd name="connsiteY40" fmla="*/ 8340 h 9872"/>
                  <a:gd name="connsiteX41" fmla="*/ 9568 w 10000"/>
                  <a:gd name="connsiteY41" fmla="*/ 8567 h 9872"/>
                  <a:gd name="connsiteX42" fmla="*/ 9429 w 10000"/>
                  <a:gd name="connsiteY42" fmla="*/ 8767 h 9872"/>
                  <a:gd name="connsiteX43" fmla="*/ 9268 w 10000"/>
                  <a:gd name="connsiteY43" fmla="*/ 8944 h 9872"/>
                  <a:gd name="connsiteX44" fmla="*/ 9090 w 10000"/>
                  <a:gd name="connsiteY44" fmla="*/ 9095 h 9872"/>
                  <a:gd name="connsiteX45" fmla="*/ 8904 w 10000"/>
                  <a:gd name="connsiteY45" fmla="*/ 9213 h 9872"/>
                  <a:gd name="connsiteX46" fmla="*/ 8708 w 10000"/>
                  <a:gd name="connsiteY46" fmla="*/ 9306 h 9872"/>
                  <a:gd name="connsiteX47" fmla="*/ 8501 w 10000"/>
                  <a:gd name="connsiteY47" fmla="*/ 9361 h 9872"/>
                  <a:gd name="connsiteX48" fmla="*/ 8287 w 10000"/>
                  <a:gd name="connsiteY48" fmla="*/ 9380 h 9872"/>
                  <a:gd name="connsiteX49" fmla="*/ 8287 w 10000"/>
                  <a:gd name="connsiteY49" fmla="*/ 9380 h 9872"/>
                  <a:gd name="connsiteX50" fmla="*/ 7812 w 10000"/>
                  <a:gd name="connsiteY50" fmla="*/ 9380 h 9872"/>
                  <a:gd name="connsiteX51" fmla="*/ 7812 w 10000"/>
                  <a:gd name="connsiteY51" fmla="*/ 9872 h 9872"/>
                  <a:gd name="connsiteX52" fmla="*/ 3737 w 10000"/>
                  <a:gd name="connsiteY52" fmla="*/ 9380 h 9872"/>
                  <a:gd name="connsiteX53" fmla="*/ 2188 w 10000"/>
                  <a:gd name="connsiteY53" fmla="*/ 9380 h 9872"/>
                  <a:gd name="connsiteX54" fmla="*/ 1949 w 10000"/>
                  <a:gd name="connsiteY54" fmla="*/ 9361 h 9872"/>
                  <a:gd name="connsiteX55" fmla="*/ 1717 w 10000"/>
                  <a:gd name="connsiteY55" fmla="*/ 9306 h 9872"/>
                  <a:gd name="connsiteX56" fmla="*/ 1495 w 10000"/>
                  <a:gd name="connsiteY56" fmla="*/ 9218 h 9872"/>
                  <a:gd name="connsiteX57" fmla="*/ 1285 w 10000"/>
                  <a:gd name="connsiteY57" fmla="*/ 9104 h 9872"/>
                  <a:gd name="connsiteX58" fmla="*/ 1081 w 10000"/>
                  <a:gd name="connsiteY58" fmla="*/ 8960 h 9872"/>
                  <a:gd name="connsiteX59" fmla="*/ 896 w 10000"/>
                  <a:gd name="connsiteY59" fmla="*/ 8780 h 9872"/>
                  <a:gd name="connsiteX60" fmla="*/ 721 w 10000"/>
                  <a:gd name="connsiteY60" fmla="*/ 8582 h 9872"/>
                  <a:gd name="connsiteX61" fmla="*/ 564 w 10000"/>
                  <a:gd name="connsiteY61" fmla="*/ 8361 h 9872"/>
                  <a:gd name="connsiteX62" fmla="*/ 421 w 10000"/>
                  <a:gd name="connsiteY62" fmla="*/ 8115 h 9872"/>
                  <a:gd name="connsiteX63" fmla="*/ 296 w 10000"/>
                  <a:gd name="connsiteY63" fmla="*/ 7854 h 9872"/>
                  <a:gd name="connsiteX64" fmla="*/ 193 w 10000"/>
                  <a:gd name="connsiteY64" fmla="*/ 7564 h 9872"/>
                  <a:gd name="connsiteX65" fmla="*/ 111 w 10000"/>
                  <a:gd name="connsiteY65" fmla="*/ 7269 h 9872"/>
                  <a:gd name="connsiteX66" fmla="*/ 46 w 10000"/>
                  <a:gd name="connsiteY66" fmla="*/ 6953 h 9872"/>
                  <a:gd name="connsiteX67" fmla="*/ 11 w 10000"/>
                  <a:gd name="connsiteY67" fmla="*/ 6631 h 9872"/>
                  <a:gd name="connsiteX68" fmla="*/ 0 w 10000"/>
                  <a:gd name="connsiteY68" fmla="*/ 6300 h 9872"/>
                  <a:gd name="connsiteX69" fmla="*/ 7 w 10000"/>
                  <a:gd name="connsiteY69" fmla="*/ 5979 h 9872"/>
                  <a:gd name="connsiteX70" fmla="*/ 43 w 10000"/>
                  <a:gd name="connsiteY70" fmla="*/ 5668 h 9872"/>
                  <a:gd name="connsiteX71" fmla="*/ 96 w 10000"/>
                  <a:gd name="connsiteY71" fmla="*/ 5368 h 9872"/>
                  <a:gd name="connsiteX72" fmla="*/ 175 w 10000"/>
                  <a:gd name="connsiteY72" fmla="*/ 5081 h 9872"/>
                  <a:gd name="connsiteX73" fmla="*/ 271 w 10000"/>
                  <a:gd name="connsiteY73" fmla="*/ 4800 h 9872"/>
                  <a:gd name="connsiteX74" fmla="*/ 385 w 10000"/>
                  <a:gd name="connsiteY74" fmla="*/ 4551 h 9872"/>
                  <a:gd name="connsiteX75" fmla="*/ 517 w 10000"/>
                  <a:gd name="connsiteY75" fmla="*/ 4306 h 9872"/>
                  <a:gd name="connsiteX76" fmla="*/ 667 w 10000"/>
                  <a:gd name="connsiteY76" fmla="*/ 4078 h 9872"/>
                  <a:gd name="connsiteX77" fmla="*/ 828 w 10000"/>
                  <a:gd name="connsiteY77" fmla="*/ 3880 h 9872"/>
                  <a:gd name="connsiteX78" fmla="*/ 1003 w 10000"/>
                  <a:gd name="connsiteY78" fmla="*/ 3700 h 9872"/>
                  <a:gd name="connsiteX79" fmla="*/ 1196 w 10000"/>
                  <a:gd name="connsiteY79" fmla="*/ 3544 h 9872"/>
                  <a:gd name="connsiteX80" fmla="*/ 1395 w 10000"/>
                  <a:gd name="connsiteY80" fmla="*/ 3418 h 9872"/>
                  <a:gd name="connsiteX81" fmla="*/ 1431 w 10000"/>
                  <a:gd name="connsiteY81" fmla="*/ 3101 h 9872"/>
                  <a:gd name="connsiteX82" fmla="*/ 1488 w 10000"/>
                  <a:gd name="connsiteY82" fmla="*/ 2800 h 9872"/>
                  <a:gd name="connsiteX83" fmla="*/ 1570 w 10000"/>
                  <a:gd name="connsiteY83" fmla="*/ 2510 h 9872"/>
                  <a:gd name="connsiteX84" fmla="*/ 1670 w 10000"/>
                  <a:gd name="connsiteY84" fmla="*/ 2241 h 9872"/>
                  <a:gd name="connsiteX85" fmla="*/ 1795 w 10000"/>
                  <a:gd name="connsiteY85" fmla="*/ 1986 h 9872"/>
                  <a:gd name="connsiteX86" fmla="*/ 1938 w 10000"/>
                  <a:gd name="connsiteY86" fmla="*/ 1762 h 9872"/>
                  <a:gd name="connsiteX87" fmla="*/ 2095 w 10000"/>
                  <a:gd name="connsiteY87" fmla="*/ 1559 h 9872"/>
                  <a:gd name="connsiteX88" fmla="*/ 2270 w 10000"/>
                  <a:gd name="connsiteY88" fmla="*/ 1371 h 9872"/>
                  <a:gd name="connsiteX89" fmla="*/ 2459 w 10000"/>
                  <a:gd name="connsiteY89" fmla="*/ 1222 h 9872"/>
                  <a:gd name="connsiteX90" fmla="*/ 2655 w 10000"/>
                  <a:gd name="connsiteY90" fmla="*/ 1094 h 9872"/>
                  <a:gd name="connsiteX91" fmla="*/ 2873 w 10000"/>
                  <a:gd name="connsiteY91" fmla="*/ 1011 h 9872"/>
                  <a:gd name="connsiteX92" fmla="*/ 3094 w 10000"/>
                  <a:gd name="connsiteY92" fmla="*/ 950 h 9872"/>
                  <a:gd name="connsiteX93" fmla="*/ 3323 w 10000"/>
                  <a:gd name="connsiteY93" fmla="*/ 930 h 9872"/>
                  <a:gd name="connsiteX94" fmla="*/ 3537 w 10000"/>
                  <a:gd name="connsiteY94" fmla="*/ 950 h 9872"/>
                  <a:gd name="connsiteX95" fmla="*/ 3744 w 10000"/>
                  <a:gd name="connsiteY95" fmla="*/ 995 h 9872"/>
                  <a:gd name="connsiteX96" fmla="*/ 3911 w 10000"/>
                  <a:gd name="connsiteY96" fmla="*/ 773 h 9872"/>
                  <a:gd name="connsiteX97" fmla="*/ 4094 w 10000"/>
                  <a:gd name="connsiteY97" fmla="*/ 578 h 9872"/>
                  <a:gd name="connsiteX98" fmla="*/ 4290 w 10000"/>
                  <a:gd name="connsiteY98" fmla="*/ 401 h 9872"/>
                  <a:gd name="connsiteX99" fmla="*/ 4490 w 10000"/>
                  <a:gd name="connsiteY99" fmla="*/ 261 h 9872"/>
                  <a:gd name="connsiteX100" fmla="*/ 4707 w 10000"/>
                  <a:gd name="connsiteY100" fmla="*/ 146 h 9872"/>
                  <a:gd name="connsiteX101" fmla="*/ 4925 w 10000"/>
                  <a:gd name="connsiteY101" fmla="*/ 66 h 9872"/>
                  <a:gd name="connsiteX102" fmla="*/ 5157 w 10000"/>
                  <a:gd name="connsiteY102" fmla="*/ 18 h 9872"/>
                  <a:gd name="connsiteX103" fmla="*/ 5389 w 10000"/>
                  <a:gd name="connsiteY103" fmla="*/ 0 h 9872"/>
                  <a:gd name="connsiteX0" fmla="*/ 5389 w 10000"/>
                  <a:gd name="connsiteY0" fmla="*/ 0 h 9502"/>
                  <a:gd name="connsiteX1" fmla="*/ 5621 w 10000"/>
                  <a:gd name="connsiteY1" fmla="*/ 14 h 9502"/>
                  <a:gd name="connsiteX2" fmla="*/ 5846 w 10000"/>
                  <a:gd name="connsiteY2" fmla="*/ 67 h 9502"/>
                  <a:gd name="connsiteX3" fmla="*/ 6067 w 10000"/>
                  <a:gd name="connsiteY3" fmla="*/ 148 h 9502"/>
                  <a:gd name="connsiteX4" fmla="*/ 6278 w 10000"/>
                  <a:gd name="connsiteY4" fmla="*/ 259 h 9502"/>
                  <a:gd name="connsiteX5" fmla="*/ 6478 w 10000"/>
                  <a:gd name="connsiteY5" fmla="*/ 392 h 9502"/>
                  <a:gd name="connsiteX6" fmla="*/ 6667 w 10000"/>
                  <a:gd name="connsiteY6" fmla="*/ 559 h 9502"/>
                  <a:gd name="connsiteX7" fmla="*/ 6842 w 10000"/>
                  <a:gd name="connsiteY7" fmla="*/ 754 h 9502"/>
                  <a:gd name="connsiteX8" fmla="*/ 7002 w 10000"/>
                  <a:gd name="connsiteY8" fmla="*/ 967 h 9502"/>
                  <a:gd name="connsiteX9" fmla="*/ 7148 w 10000"/>
                  <a:gd name="connsiteY9" fmla="*/ 1207 h 9502"/>
                  <a:gd name="connsiteX10" fmla="*/ 7284 w 10000"/>
                  <a:gd name="connsiteY10" fmla="*/ 1468 h 9502"/>
                  <a:gd name="connsiteX11" fmla="*/ 7395 w 10000"/>
                  <a:gd name="connsiteY11" fmla="*/ 1742 h 9502"/>
                  <a:gd name="connsiteX12" fmla="*/ 7484 w 10000"/>
                  <a:gd name="connsiteY12" fmla="*/ 2036 h 9502"/>
                  <a:gd name="connsiteX13" fmla="*/ 7705 w 10000"/>
                  <a:gd name="connsiteY13" fmla="*/ 2099 h 9502"/>
                  <a:gd name="connsiteX14" fmla="*/ 7912 w 10000"/>
                  <a:gd name="connsiteY14" fmla="*/ 2185 h 9502"/>
                  <a:gd name="connsiteX15" fmla="*/ 8108 w 10000"/>
                  <a:gd name="connsiteY15" fmla="*/ 2313 h 9502"/>
                  <a:gd name="connsiteX16" fmla="*/ 8294 w 10000"/>
                  <a:gd name="connsiteY16" fmla="*/ 2465 h 9502"/>
                  <a:gd name="connsiteX17" fmla="*/ 8465 w 10000"/>
                  <a:gd name="connsiteY17" fmla="*/ 2644 h 9502"/>
                  <a:gd name="connsiteX18" fmla="*/ 8619 w 10000"/>
                  <a:gd name="connsiteY18" fmla="*/ 2847 h 9502"/>
                  <a:gd name="connsiteX19" fmla="*/ 8762 w 10000"/>
                  <a:gd name="connsiteY19" fmla="*/ 3062 h 9502"/>
                  <a:gd name="connsiteX20" fmla="*/ 8883 w 10000"/>
                  <a:gd name="connsiteY20" fmla="*/ 3313 h 9502"/>
                  <a:gd name="connsiteX21" fmla="*/ 8986 w 10000"/>
                  <a:gd name="connsiteY21" fmla="*/ 3580 h 9502"/>
                  <a:gd name="connsiteX22" fmla="*/ 9069 w 10000"/>
                  <a:gd name="connsiteY22" fmla="*/ 3859 h 9502"/>
                  <a:gd name="connsiteX23" fmla="*/ 9129 w 10000"/>
                  <a:gd name="connsiteY23" fmla="*/ 4161 h 9502"/>
                  <a:gd name="connsiteX24" fmla="*/ 9168 w 10000"/>
                  <a:gd name="connsiteY24" fmla="*/ 4470 h 9502"/>
                  <a:gd name="connsiteX25" fmla="*/ 9183 w 10000"/>
                  <a:gd name="connsiteY25" fmla="*/ 4792 h 9502"/>
                  <a:gd name="connsiteX26" fmla="*/ 9176 w 10000"/>
                  <a:gd name="connsiteY26" fmla="*/ 4955 h 9502"/>
                  <a:gd name="connsiteX27" fmla="*/ 9340 w 10000"/>
                  <a:gd name="connsiteY27" fmla="*/ 5119 h 9502"/>
                  <a:gd name="connsiteX28" fmla="*/ 9486 w 10000"/>
                  <a:gd name="connsiteY28" fmla="*/ 5296 h 9502"/>
                  <a:gd name="connsiteX29" fmla="*/ 9618 w 10000"/>
                  <a:gd name="connsiteY29" fmla="*/ 5503 h 9502"/>
                  <a:gd name="connsiteX30" fmla="*/ 9729 w 10000"/>
                  <a:gd name="connsiteY30" fmla="*/ 5730 h 9502"/>
                  <a:gd name="connsiteX31" fmla="*/ 9825 w 10000"/>
                  <a:gd name="connsiteY31" fmla="*/ 5969 h 9502"/>
                  <a:gd name="connsiteX32" fmla="*/ 9904 w 10000"/>
                  <a:gd name="connsiteY32" fmla="*/ 6219 h 9502"/>
                  <a:gd name="connsiteX33" fmla="*/ 9957 w 10000"/>
                  <a:gd name="connsiteY33" fmla="*/ 6489 h 9502"/>
                  <a:gd name="connsiteX34" fmla="*/ 9993 w 10000"/>
                  <a:gd name="connsiteY34" fmla="*/ 6767 h 9502"/>
                  <a:gd name="connsiteX35" fmla="*/ 10000 w 10000"/>
                  <a:gd name="connsiteY35" fmla="*/ 7052 h 9502"/>
                  <a:gd name="connsiteX36" fmla="*/ 9989 w 10000"/>
                  <a:gd name="connsiteY36" fmla="*/ 7358 h 9502"/>
                  <a:gd name="connsiteX37" fmla="*/ 9950 w 10000"/>
                  <a:gd name="connsiteY37" fmla="*/ 7652 h 9502"/>
                  <a:gd name="connsiteX38" fmla="*/ 9889 w 10000"/>
                  <a:gd name="connsiteY38" fmla="*/ 7940 h 9502"/>
                  <a:gd name="connsiteX39" fmla="*/ 9804 w 10000"/>
                  <a:gd name="connsiteY39" fmla="*/ 8204 h 9502"/>
                  <a:gd name="connsiteX40" fmla="*/ 9693 w 10000"/>
                  <a:gd name="connsiteY40" fmla="*/ 8448 h 9502"/>
                  <a:gd name="connsiteX41" fmla="*/ 9568 w 10000"/>
                  <a:gd name="connsiteY41" fmla="*/ 8678 h 9502"/>
                  <a:gd name="connsiteX42" fmla="*/ 9429 w 10000"/>
                  <a:gd name="connsiteY42" fmla="*/ 8881 h 9502"/>
                  <a:gd name="connsiteX43" fmla="*/ 9268 w 10000"/>
                  <a:gd name="connsiteY43" fmla="*/ 9060 h 9502"/>
                  <a:gd name="connsiteX44" fmla="*/ 9090 w 10000"/>
                  <a:gd name="connsiteY44" fmla="*/ 9213 h 9502"/>
                  <a:gd name="connsiteX45" fmla="*/ 8904 w 10000"/>
                  <a:gd name="connsiteY45" fmla="*/ 9332 h 9502"/>
                  <a:gd name="connsiteX46" fmla="*/ 8708 w 10000"/>
                  <a:gd name="connsiteY46" fmla="*/ 9427 h 9502"/>
                  <a:gd name="connsiteX47" fmla="*/ 8501 w 10000"/>
                  <a:gd name="connsiteY47" fmla="*/ 9482 h 9502"/>
                  <a:gd name="connsiteX48" fmla="*/ 8287 w 10000"/>
                  <a:gd name="connsiteY48" fmla="*/ 9502 h 9502"/>
                  <a:gd name="connsiteX49" fmla="*/ 8287 w 10000"/>
                  <a:gd name="connsiteY49" fmla="*/ 9502 h 9502"/>
                  <a:gd name="connsiteX50" fmla="*/ 7812 w 10000"/>
                  <a:gd name="connsiteY50" fmla="*/ 9502 h 9502"/>
                  <a:gd name="connsiteX51" fmla="*/ 3737 w 10000"/>
                  <a:gd name="connsiteY51" fmla="*/ 9502 h 9502"/>
                  <a:gd name="connsiteX52" fmla="*/ 2188 w 10000"/>
                  <a:gd name="connsiteY52" fmla="*/ 9502 h 9502"/>
                  <a:gd name="connsiteX53" fmla="*/ 1949 w 10000"/>
                  <a:gd name="connsiteY53" fmla="*/ 9482 h 9502"/>
                  <a:gd name="connsiteX54" fmla="*/ 1717 w 10000"/>
                  <a:gd name="connsiteY54" fmla="*/ 9427 h 9502"/>
                  <a:gd name="connsiteX55" fmla="*/ 1495 w 10000"/>
                  <a:gd name="connsiteY55" fmla="*/ 9338 h 9502"/>
                  <a:gd name="connsiteX56" fmla="*/ 1285 w 10000"/>
                  <a:gd name="connsiteY56" fmla="*/ 9222 h 9502"/>
                  <a:gd name="connsiteX57" fmla="*/ 1081 w 10000"/>
                  <a:gd name="connsiteY57" fmla="*/ 9076 h 9502"/>
                  <a:gd name="connsiteX58" fmla="*/ 896 w 10000"/>
                  <a:gd name="connsiteY58" fmla="*/ 8894 h 9502"/>
                  <a:gd name="connsiteX59" fmla="*/ 721 w 10000"/>
                  <a:gd name="connsiteY59" fmla="*/ 8693 h 9502"/>
                  <a:gd name="connsiteX60" fmla="*/ 564 w 10000"/>
                  <a:gd name="connsiteY60" fmla="*/ 8469 h 9502"/>
                  <a:gd name="connsiteX61" fmla="*/ 421 w 10000"/>
                  <a:gd name="connsiteY61" fmla="*/ 8220 h 9502"/>
                  <a:gd name="connsiteX62" fmla="*/ 296 w 10000"/>
                  <a:gd name="connsiteY62" fmla="*/ 7956 h 9502"/>
                  <a:gd name="connsiteX63" fmla="*/ 193 w 10000"/>
                  <a:gd name="connsiteY63" fmla="*/ 7662 h 9502"/>
                  <a:gd name="connsiteX64" fmla="*/ 111 w 10000"/>
                  <a:gd name="connsiteY64" fmla="*/ 7363 h 9502"/>
                  <a:gd name="connsiteX65" fmla="*/ 46 w 10000"/>
                  <a:gd name="connsiteY65" fmla="*/ 7043 h 9502"/>
                  <a:gd name="connsiteX66" fmla="*/ 11 w 10000"/>
                  <a:gd name="connsiteY66" fmla="*/ 6717 h 9502"/>
                  <a:gd name="connsiteX67" fmla="*/ 0 w 10000"/>
                  <a:gd name="connsiteY67" fmla="*/ 6382 h 9502"/>
                  <a:gd name="connsiteX68" fmla="*/ 7 w 10000"/>
                  <a:gd name="connsiteY68" fmla="*/ 6057 h 9502"/>
                  <a:gd name="connsiteX69" fmla="*/ 43 w 10000"/>
                  <a:gd name="connsiteY69" fmla="*/ 5741 h 9502"/>
                  <a:gd name="connsiteX70" fmla="*/ 96 w 10000"/>
                  <a:gd name="connsiteY70" fmla="*/ 5438 h 9502"/>
                  <a:gd name="connsiteX71" fmla="*/ 175 w 10000"/>
                  <a:gd name="connsiteY71" fmla="*/ 5147 h 9502"/>
                  <a:gd name="connsiteX72" fmla="*/ 271 w 10000"/>
                  <a:gd name="connsiteY72" fmla="*/ 4862 h 9502"/>
                  <a:gd name="connsiteX73" fmla="*/ 385 w 10000"/>
                  <a:gd name="connsiteY73" fmla="*/ 4610 h 9502"/>
                  <a:gd name="connsiteX74" fmla="*/ 517 w 10000"/>
                  <a:gd name="connsiteY74" fmla="*/ 4362 h 9502"/>
                  <a:gd name="connsiteX75" fmla="*/ 667 w 10000"/>
                  <a:gd name="connsiteY75" fmla="*/ 4131 h 9502"/>
                  <a:gd name="connsiteX76" fmla="*/ 828 w 10000"/>
                  <a:gd name="connsiteY76" fmla="*/ 3930 h 9502"/>
                  <a:gd name="connsiteX77" fmla="*/ 1003 w 10000"/>
                  <a:gd name="connsiteY77" fmla="*/ 3748 h 9502"/>
                  <a:gd name="connsiteX78" fmla="*/ 1196 w 10000"/>
                  <a:gd name="connsiteY78" fmla="*/ 3590 h 9502"/>
                  <a:gd name="connsiteX79" fmla="*/ 1395 w 10000"/>
                  <a:gd name="connsiteY79" fmla="*/ 3462 h 9502"/>
                  <a:gd name="connsiteX80" fmla="*/ 1431 w 10000"/>
                  <a:gd name="connsiteY80" fmla="*/ 3141 h 9502"/>
                  <a:gd name="connsiteX81" fmla="*/ 1488 w 10000"/>
                  <a:gd name="connsiteY81" fmla="*/ 2836 h 9502"/>
                  <a:gd name="connsiteX82" fmla="*/ 1570 w 10000"/>
                  <a:gd name="connsiteY82" fmla="*/ 2543 h 9502"/>
                  <a:gd name="connsiteX83" fmla="*/ 1670 w 10000"/>
                  <a:gd name="connsiteY83" fmla="*/ 2270 h 9502"/>
                  <a:gd name="connsiteX84" fmla="*/ 1795 w 10000"/>
                  <a:gd name="connsiteY84" fmla="*/ 2012 h 9502"/>
                  <a:gd name="connsiteX85" fmla="*/ 1938 w 10000"/>
                  <a:gd name="connsiteY85" fmla="*/ 1785 h 9502"/>
                  <a:gd name="connsiteX86" fmla="*/ 2095 w 10000"/>
                  <a:gd name="connsiteY86" fmla="*/ 1579 h 9502"/>
                  <a:gd name="connsiteX87" fmla="*/ 2270 w 10000"/>
                  <a:gd name="connsiteY87" fmla="*/ 1389 h 9502"/>
                  <a:gd name="connsiteX88" fmla="*/ 2459 w 10000"/>
                  <a:gd name="connsiteY88" fmla="*/ 1238 h 9502"/>
                  <a:gd name="connsiteX89" fmla="*/ 2655 w 10000"/>
                  <a:gd name="connsiteY89" fmla="*/ 1108 h 9502"/>
                  <a:gd name="connsiteX90" fmla="*/ 2873 w 10000"/>
                  <a:gd name="connsiteY90" fmla="*/ 1024 h 9502"/>
                  <a:gd name="connsiteX91" fmla="*/ 3094 w 10000"/>
                  <a:gd name="connsiteY91" fmla="*/ 962 h 9502"/>
                  <a:gd name="connsiteX92" fmla="*/ 3323 w 10000"/>
                  <a:gd name="connsiteY92" fmla="*/ 942 h 9502"/>
                  <a:gd name="connsiteX93" fmla="*/ 3537 w 10000"/>
                  <a:gd name="connsiteY93" fmla="*/ 962 h 9502"/>
                  <a:gd name="connsiteX94" fmla="*/ 3744 w 10000"/>
                  <a:gd name="connsiteY94" fmla="*/ 1008 h 9502"/>
                  <a:gd name="connsiteX95" fmla="*/ 3911 w 10000"/>
                  <a:gd name="connsiteY95" fmla="*/ 783 h 9502"/>
                  <a:gd name="connsiteX96" fmla="*/ 4094 w 10000"/>
                  <a:gd name="connsiteY96" fmla="*/ 585 h 9502"/>
                  <a:gd name="connsiteX97" fmla="*/ 4290 w 10000"/>
                  <a:gd name="connsiteY97" fmla="*/ 406 h 9502"/>
                  <a:gd name="connsiteX98" fmla="*/ 4490 w 10000"/>
                  <a:gd name="connsiteY98" fmla="*/ 264 h 9502"/>
                  <a:gd name="connsiteX99" fmla="*/ 4707 w 10000"/>
                  <a:gd name="connsiteY99" fmla="*/ 148 h 9502"/>
                  <a:gd name="connsiteX100" fmla="*/ 4925 w 10000"/>
                  <a:gd name="connsiteY100" fmla="*/ 67 h 9502"/>
                  <a:gd name="connsiteX101" fmla="*/ 5157 w 10000"/>
                  <a:gd name="connsiteY101" fmla="*/ 18 h 9502"/>
                  <a:gd name="connsiteX102" fmla="*/ 5389 w 10000"/>
                  <a:gd name="connsiteY102" fmla="*/ 0 h 9502"/>
                  <a:gd name="connsiteX0" fmla="*/ 5389 w 10000"/>
                  <a:gd name="connsiteY0" fmla="*/ 0 h 10000"/>
                  <a:gd name="connsiteX1" fmla="*/ 5621 w 10000"/>
                  <a:gd name="connsiteY1" fmla="*/ 15 h 10000"/>
                  <a:gd name="connsiteX2" fmla="*/ 5846 w 10000"/>
                  <a:gd name="connsiteY2" fmla="*/ 71 h 10000"/>
                  <a:gd name="connsiteX3" fmla="*/ 6067 w 10000"/>
                  <a:gd name="connsiteY3" fmla="*/ 156 h 10000"/>
                  <a:gd name="connsiteX4" fmla="*/ 6278 w 10000"/>
                  <a:gd name="connsiteY4" fmla="*/ 273 h 10000"/>
                  <a:gd name="connsiteX5" fmla="*/ 6478 w 10000"/>
                  <a:gd name="connsiteY5" fmla="*/ 413 h 10000"/>
                  <a:gd name="connsiteX6" fmla="*/ 6667 w 10000"/>
                  <a:gd name="connsiteY6" fmla="*/ 588 h 10000"/>
                  <a:gd name="connsiteX7" fmla="*/ 6842 w 10000"/>
                  <a:gd name="connsiteY7" fmla="*/ 794 h 10000"/>
                  <a:gd name="connsiteX8" fmla="*/ 7002 w 10000"/>
                  <a:gd name="connsiteY8" fmla="*/ 1018 h 10000"/>
                  <a:gd name="connsiteX9" fmla="*/ 7148 w 10000"/>
                  <a:gd name="connsiteY9" fmla="*/ 1270 h 10000"/>
                  <a:gd name="connsiteX10" fmla="*/ 7284 w 10000"/>
                  <a:gd name="connsiteY10" fmla="*/ 1545 h 10000"/>
                  <a:gd name="connsiteX11" fmla="*/ 7395 w 10000"/>
                  <a:gd name="connsiteY11" fmla="*/ 1833 h 10000"/>
                  <a:gd name="connsiteX12" fmla="*/ 7484 w 10000"/>
                  <a:gd name="connsiteY12" fmla="*/ 2143 h 10000"/>
                  <a:gd name="connsiteX13" fmla="*/ 7705 w 10000"/>
                  <a:gd name="connsiteY13" fmla="*/ 2209 h 10000"/>
                  <a:gd name="connsiteX14" fmla="*/ 7912 w 10000"/>
                  <a:gd name="connsiteY14" fmla="*/ 2300 h 10000"/>
                  <a:gd name="connsiteX15" fmla="*/ 8108 w 10000"/>
                  <a:gd name="connsiteY15" fmla="*/ 2434 h 10000"/>
                  <a:gd name="connsiteX16" fmla="*/ 8294 w 10000"/>
                  <a:gd name="connsiteY16" fmla="*/ 2594 h 10000"/>
                  <a:gd name="connsiteX17" fmla="*/ 8465 w 10000"/>
                  <a:gd name="connsiteY17" fmla="*/ 2783 h 10000"/>
                  <a:gd name="connsiteX18" fmla="*/ 8619 w 10000"/>
                  <a:gd name="connsiteY18" fmla="*/ 2996 h 10000"/>
                  <a:gd name="connsiteX19" fmla="*/ 8762 w 10000"/>
                  <a:gd name="connsiteY19" fmla="*/ 3222 h 10000"/>
                  <a:gd name="connsiteX20" fmla="*/ 8883 w 10000"/>
                  <a:gd name="connsiteY20" fmla="*/ 3487 h 10000"/>
                  <a:gd name="connsiteX21" fmla="*/ 8986 w 10000"/>
                  <a:gd name="connsiteY21" fmla="*/ 3768 h 10000"/>
                  <a:gd name="connsiteX22" fmla="*/ 9069 w 10000"/>
                  <a:gd name="connsiteY22" fmla="*/ 4061 h 10000"/>
                  <a:gd name="connsiteX23" fmla="*/ 9129 w 10000"/>
                  <a:gd name="connsiteY23" fmla="*/ 4379 h 10000"/>
                  <a:gd name="connsiteX24" fmla="*/ 9168 w 10000"/>
                  <a:gd name="connsiteY24" fmla="*/ 4704 h 10000"/>
                  <a:gd name="connsiteX25" fmla="*/ 9183 w 10000"/>
                  <a:gd name="connsiteY25" fmla="*/ 5043 h 10000"/>
                  <a:gd name="connsiteX26" fmla="*/ 9176 w 10000"/>
                  <a:gd name="connsiteY26" fmla="*/ 5215 h 10000"/>
                  <a:gd name="connsiteX27" fmla="*/ 9340 w 10000"/>
                  <a:gd name="connsiteY27" fmla="*/ 5387 h 10000"/>
                  <a:gd name="connsiteX28" fmla="*/ 9486 w 10000"/>
                  <a:gd name="connsiteY28" fmla="*/ 5574 h 10000"/>
                  <a:gd name="connsiteX29" fmla="*/ 9618 w 10000"/>
                  <a:gd name="connsiteY29" fmla="*/ 5791 h 10000"/>
                  <a:gd name="connsiteX30" fmla="*/ 9729 w 10000"/>
                  <a:gd name="connsiteY30" fmla="*/ 6030 h 10000"/>
                  <a:gd name="connsiteX31" fmla="*/ 9825 w 10000"/>
                  <a:gd name="connsiteY31" fmla="*/ 6282 h 10000"/>
                  <a:gd name="connsiteX32" fmla="*/ 9904 w 10000"/>
                  <a:gd name="connsiteY32" fmla="*/ 6545 h 10000"/>
                  <a:gd name="connsiteX33" fmla="*/ 9957 w 10000"/>
                  <a:gd name="connsiteY33" fmla="*/ 6829 h 10000"/>
                  <a:gd name="connsiteX34" fmla="*/ 9993 w 10000"/>
                  <a:gd name="connsiteY34" fmla="*/ 7122 h 10000"/>
                  <a:gd name="connsiteX35" fmla="*/ 10000 w 10000"/>
                  <a:gd name="connsiteY35" fmla="*/ 7422 h 10000"/>
                  <a:gd name="connsiteX36" fmla="*/ 9989 w 10000"/>
                  <a:gd name="connsiteY36" fmla="*/ 7744 h 10000"/>
                  <a:gd name="connsiteX37" fmla="*/ 9950 w 10000"/>
                  <a:gd name="connsiteY37" fmla="*/ 8053 h 10000"/>
                  <a:gd name="connsiteX38" fmla="*/ 9889 w 10000"/>
                  <a:gd name="connsiteY38" fmla="*/ 8356 h 10000"/>
                  <a:gd name="connsiteX39" fmla="*/ 9804 w 10000"/>
                  <a:gd name="connsiteY39" fmla="*/ 8634 h 10000"/>
                  <a:gd name="connsiteX40" fmla="*/ 9693 w 10000"/>
                  <a:gd name="connsiteY40" fmla="*/ 8891 h 10000"/>
                  <a:gd name="connsiteX41" fmla="*/ 9568 w 10000"/>
                  <a:gd name="connsiteY41" fmla="*/ 9133 h 10000"/>
                  <a:gd name="connsiteX42" fmla="*/ 9429 w 10000"/>
                  <a:gd name="connsiteY42" fmla="*/ 9346 h 10000"/>
                  <a:gd name="connsiteX43" fmla="*/ 9268 w 10000"/>
                  <a:gd name="connsiteY43" fmla="*/ 9535 h 10000"/>
                  <a:gd name="connsiteX44" fmla="*/ 9090 w 10000"/>
                  <a:gd name="connsiteY44" fmla="*/ 9696 h 10000"/>
                  <a:gd name="connsiteX45" fmla="*/ 8904 w 10000"/>
                  <a:gd name="connsiteY45" fmla="*/ 9821 h 10000"/>
                  <a:gd name="connsiteX46" fmla="*/ 8708 w 10000"/>
                  <a:gd name="connsiteY46" fmla="*/ 9921 h 10000"/>
                  <a:gd name="connsiteX47" fmla="*/ 8501 w 10000"/>
                  <a:gd name="connsiteY47" fmla="*/ 9979 h 10000"/>
                  <a:gd name="connsiteX48" fmla="*/ 8287 w 10000"/>
                  <a:gd name="connsiteY48" fmla="*/ 10000 h 10000"/>
                  <a:gd name="connsiteX49" fmla="*/ 8287 w 10000"/>
                  <a:gd name="connsiteY49" fmla="*/ 10000 h 10000"/>
                  <a:gd name="connsiteX50" fmla="*/ 3737 w 10000"/>
                  <a:gd name="connsiteY50" fmla="*/ 10000 h 10000"/>
                  <a:gd name="connsiteX51" fmla="*/ 2188 w 10000"/>
                  <a:gd name="connsiteY51" fmla="*/ 10000 h 10000"/>
                  <a:gd name="connsiteX52" fmla="*/ 1949 w 10000"/>
                  <a:gd name="connsiteY52" fmla="*/ 9979 h 10000"/>
                  <a:gd name="connsiteX53" fmla="*/ 1717 w 10000"/>
                  <a:gd name="connsiteY53" fmla="*/ 9921 h 10000"/>
                  <a:gd name="connsiteX54" fmla="*/ 1495 w 10000"/>
                  <a:gd name="connsiteY54" fmla="*/ 9827 h 10000"/>
                  <a:gd name="connsiteX55" fmla="*/ 1285 w 10000"/>
                  <a:gd name="connsiteY55" fmla="*/ 9705 h 10000"/>
                  <a:gd name="connsiteX56" fmla="*/ 1081 w 10000"/>
                  <a:gd name="connsiteY56" fmla="*/ 9552 h 10000"/>
                  <a:gd name="connsiteX57" fmla="*/ 896 w 10000"/>
                  <a:gd name="connsiteY57" fmla="*/ 9360 h 10000"/>
                  <a:gd name="connsiteX58" fmla="*/ 721 w 10000"/>
                  <a:gd name="connsiteY58" fmla="*/ 9149 h 10000"/>
                  <a:gd name="connsiteX59" fmla="*/ 564 w 10000"/>
                  <a:gd name="connsiteY59" fmla="*/ 8913 h 10000"/>
                  <a:gd name="connsiteX60" fmla="*/ 421 w 10000"/>
                  <a:gd name="connsiteY60" fmla="*/ 8651 h 10000"/>
                  <a:gd name="connsiteX61" fmla="*/ 296 w 10000"/>
                  <a:gd name="connsiteY61" fmla="*/ 8373 h 10000"/>
                  <a:gd name="connsiteX62" fmla="*/ 193 w 10000"/>
                  <a:gd name="connsiteY62" fmla="*/ 8064 h 10000"/>
                  <a:gd name="connsiteX63" fmla="*/ 111 w 10000"/>
                  <a:gd name="connsiteY63" fmla="*/ 7749 h 10000"/>
                  <a:gd name="connsiteX64" fmla="*/ 46 w 10000"/>
                  <a:gd name="connsiteY64" fmla="*/ 7412 h 10000"/>
                  <a:gd name="connsiteX65" fmla="*/ 11 w 10000"/>
                  <a:gd name="connsiteY65" fmla="*/ 7069 h 10000"/>
                  <a:gd name="connsiteX66" fmla="*/ 0 w 10000"/>
                  <a:gd name="connsiteY66" fmla="*/ 6716 h 10000"/>
                  <a:gd name="connsiteX67" fmla="*/ 7 w 10000"/>
                  <a:gd name="connsiteY67" fmla="*/ 6374 h 10000"/>
                  <a:gd name="connsiteX68" fmla="*/ 43 w 10000"/>
                  <a:gd name="connsiteY68" fmla="*/ 6042 h 10000"/>
                  <a:gd name="connsiteX69" fmla="*/ 96 w 10000"/>
                  <a:gd name="connsiteY69" fmla="*/ 5723 h 10000"/>
                  <a:gd name="connsiteX70" fmla="*/ 175 w 10000"/>
                  <a:gd name="connsiteY70" fmla="*/ 5417 h 10000"/>
                  <a:gd name="connsiteX71" fmla="*/ 271 w 10000"/>
                  <a:gd name="connsiteY71" fmla="*/ 5117 h 10000"/>
                  <a:gd name="connsiteX72" fmla="*/ 385 w 10000"/>
                  <a:gd name="connsiteY72" fmla="*/ 4852 h 10000"/>
                  <a:gd name="connsiteX73" fmla="*/ 517 w 10000"/>
                  <a:gd name="connsiteY73" fmla="*/ 4591 h 10000"/>
                  <a:gd name="connsiteX74" fmla="*/ 667 w 10000"/>
                  <a:gd name="connsiteY74" fmla="*/ 4348 h 10000"/>
                  <a:gd name="connsiteX75" fmla="*/ 828 w 10000"/>
                  <a:gd name="connsiteY75" fmla="*/ 4136 h 10000"/>
                  <a:gd name="connsiteX76" fmla="*/ 1003 w 10000"/>
                  <a:gd name="connsiteY76" fmla="*/ 3944 h 10000"/>
                  <a:gd name="connsiteX77" fmla="*/ 1196 w 10000"/>
                  <a:gd name="connsiteY77" fmla="*/ 3778 h 10000"/>
                  <a:gd name="connsiteX78" fmla="*/ 1395 w 10000"/>
                  <a:gd name="connsiteY78" fmla="*/ 3643 h 10000"/>
                  <a:gd name="connsiteX79" fmla="*/ 1431 w 10000"/>
                  <a:gd name="connsiteY79" fmla="*/ 3306 h 10000"/>
                  <a:gd name="connsiteX80" fmla="*/ 1488 w 10000"/>
                  <a:gd name="connsiteY80" fmla="*/ 2985 h 10000"/>
                  <a:gd name="connsiteX81" fmla="*/ 1570 w 10000"/>
                  <a:gd name="connsiteY81" fmla="*/ 2676 h 10000"/>
                  <a:gd name="connsiteX82" fmla="*/ 1670 w 10000"/>
                  <a:gd name="connsiteY82" fmla="*/ 2389 h 10000"/>
                  <a:gd name="connsiteX83" fmla="*/ 1795 w 10000"/>
                  <a:gd name="connsiteY83" fmla="*/ 2117 h 10000"/>
                  <a:gd name="connsiteX84" fmla="*/ 1938 w 10000"/>
                  <a:gd name="connsiteY84" fmla="*/ 1879 h 10000"/>
                  <a:gd name="connsiteX85" fmla="*/ 2095 w 10000"/>
                  <a:gd name="connsiteY85" fmla="*/ 1662 h 10000"/>
                  <a:gd name="connsiteX86" fmla="*/ 2270 w 10000"/>
                  <a:gd name="connsiteY86" fmla="*/ 1462 h 10000"/>
                  <a:gd name="connsiteX87" fmla="*/ 2459 w 10000"/>
                  <a:gd name="connsiteY87" fmla="*/ 1303 h 10000"/>
                  <a:gd name="connsiteX88" fmla="*/ 2655 w 10000"/>
                  <a:gd name="connsiteY88" fmla="*/ 1166 h 10000"/>
                  <a:gd name="connsiteX89" fmla="*/ 2873 w 10000"/>
                  <a:gd name="connsiteY89" fmla="*/ 1078 h 10000"/>
                  <a:gd name="connsiteX90" fmla="*/ 3094 w 10000"/>
                  <a:gd name="connsiteY90" fmla="*/ 1012 h 10000"/>
                  <a:gd name="connsiteX91" fmla="*/ 3323 w 10000"/>
                  <a:gd name="connsiteY91" fmla="*/ 991 h 10000"/>
                  <a:gd name="connsiteX92" fmla="*/ 3537 w 10000"/>
                  <a:gd name="connsiteY92" fmla="*/ 1012 h 10000"/>
                  <a:gd name="connsiteX93" fmla="*/ 3744 w 10000"/>
                  <a:gd name="connsiteY93" fmla="*/ 1061 h 10000"/>
                  <a:gd name="connsiteX94" fmla="*/ 3911 w 10000"/>
                  <a:gd name="connsiteY94" fmla="*/ 824 h 10000"/>
                  <a:gd name="connsiteX95" fmla="*/ 4094 w 10000"/>
                  <a:gd name="connsiteY95" fmla="*/ 616 h 10000"/>
                  <a:gd name="connsiteX96" fmla="*/ 4290 w 10000"/>
                  <a:gd name="connsiteY96" fmla="*/ 427 h 10000"/>
                  <a:gd name="connsiteX97" fmla="*/ 4490 w 10000"/>
                  <a:gd name="connsiteY97" fmla="*/ 278 h 10000"/>
                  <a:gd name="connsiteX98" fmla="*/ 4707 w 10000"/>
                  <a:gd name="connsiteY98" fmla="*/ 156 h 10000"/>
                  <a:gd name="connsiteX99" fmla="*/ 4925 w 10000"/>
                  <a:gd name="connsiteY99" fmla="*/ 71 h 10000"/>
                  <a:gd name="connsiteX100" fmla="*/ 5157 w 10000"/>
                  <a:gd name="connsiteY100" fmla="*/ 19 h 10000"/>
                  <a:gd name="connsiteX101" fmla="*/ 5389 w 10000"/>
                  <a:gd name="connsiteY101" fmla="*/ 0 h 10000"/>
                  <a:gd name="connsiteX0" fmla="*/ 5389 w 10000"/>
                  <a:gd name="connsiteY0" fmla="*/ 0 h 10000"/>
                  <a:gd name="connsiteX1" fmla="*/ 5621 w 10000"/>
                  <a:gd name="connsiteY1" fmla="*/ 15 h 10000"/>
                  <a:gd name="connsiteX2" fmla="*/ 5846 w 10000"/>
                  <a:gd name="connsiteY2" fmla="*/ 71 h 10000"/>
                  <a:gd name="connsiteX3" fmla="*/ 6067 w 10000"/>
                  <a:gd name="connsiteY3" fmla="*/ 156 h 10000"/>
                  <a:gd name="connsiteX4" fmla="*/ 6278 w 10000"/>
                  <a:gd name="connsiteY4" fmla="*/ 273 h 10000"/>
                  <a:gd name="connsiteX5" fmla="*/ 6478 w 10000"/>
                  <a:gd name="connsiteY5" fmla="*/ 413 h 10000"/>
                  <a:gd name="connsiteX6" fmla="*/ 6667 w 10000"/>
                  <a:gd name="connsiteY6" fmla="*/ 588 h 10000"/>
                  <a:gd name="connsiteX7" fmla="*/ 6842 w 10000"/>
                  <a:gd name="connsiteY7" fmla="*/ 794 h 10000"/>
                  <a:gd name="connsiteX8" fmla="*/ 7002 w 10000"/>
                  <a:gd name="connsiteY8" fmla="*/ 1018 h 10000"/>
                  <a:gd name="connsiteX9" fmla="*/ 7148 w 10000"/>
                  <a:gd name="connsiteY9" fmla="*/ 1270 h 10000"/>
                  <a:gd name="connsiteX10" fmla="*/ 7284 w 10000"/>
                  <a:gd name="connsiteY10" fmla="*/ 1545 h 10000"/>
                  <a:gd name="connsiteX11" fmla="*/ 7395 w 10000"/>
                  <a:gd name="connsiteY11" fmla="*/ 1833 h 10000"/>
                  <a:gd name="connsiteX12" fmla="*/ 7484 w 10000"/>
                  <a:gd name="connsiteY12" fmla="*/ 2143 h 10000"/>
                  <a:gd name="connsiteX13" fmla="*/ 7705 w 10000"/>
                  <a:gd name="connsiteY13" fmla="*/ 2209 h 10000"/>
                  <a:gd name="connsiteX14" fmla="*/ 7912 w 10000"/>
                  <a:gd name="connsiteY14" fmla="*/ 2300 h 10000"/>
                  <a:gd name="connsiteX15" fmla="*/ 8108 w 10000"/>
                  <a:gd name="connsiteY15" fmla="*/ 2434 h 10000"/>
                  <a:gd name="connsiteX16" fmla="*/ 8294 w 10000"/>
                  <a:gd name="connsiteY16" fmla="*/ 2594 h 10000"/>
                  <a:gd name="connsiteX17" fmla="*/ 8465 w 10000"/>
                  <a:gd name="connsiteY17" fmla="*/ 2783 h 10000"/>
                  <a:gd name="connsiteX18" fmla="*/ 8619 w 10000"/>
                  <a:gd name="connsiteY18" fmla="*/ 2996 h 10000"/>
                  <a:gd name="connsiteX19" fmla="*/ 8762 w 10000"/>
                  <a:gd name="connsiteY19" fmla="*/ 3222 h 10000"/>
                  <a:gd name="connsiteX20" fmla="*/ 8883 w 10000"/>
                  <a:gd name="connsiteY20" fmla="*/ 3487 h 10000"/>
                  <a:gd name="connsiteX21" fmla="*/ 8986 w 10000"/>
                  <a:gd name="connsiteY21" fmla="*/ 3768 h 10000"/>
                  <a:gd name="connsiteX22" fmla="*/ 9069 w 10000"/>
                  <a:gd name="connsiteY22" fmla="*/ 4061 h 10000"/>
                  <a:gd name="connsiteX23" fmla="*/ 9129 w 10000"/>
                  <a:gd name="connsiteY23" fmla="*/ 4379 h 10000"/>
                  <a:gd name="connsiteX24" fmla="*/ 9168 w 10000"/>
                  <a:gd name="connsiteY24" fmla="*/ 4704 h 10000"/>
                  <a:gd name="connsiteX25" fmla="*/ 9183 w 10000"/>
                  <a:gd name="connsiteY25" fmla="*/ 5043 h 10000"/>
                  <a:gd name="connsiteX26" fmla="*/ 9176 w 10000"/>
                  <a:gd name="connsiteY26" fmla="*/ 5215 h 10000"/>
                  <a:gd name="connsiteX27" fmla="*/ 9340 w 10000"/>
                  <a:gd name="connsiteY27" fmla="*/ 5387 h 10000"/>
                  <a:gd name="connsiteX28" fmla="*/ 9486 w 10000"/>
                  <a:gd name="connsiteY28" fmla="*/ 5574 h 10000"/>
                  <a:gd name="connsiteX29" fmla="*/ 9618 w 10000"/>
                  <a:gd name="connsiteY29" fmla="*/ 5791 h 10000"/>
                  <a:gd name="connsiteX30" fmla="*/ 9729 w 10000"/>
                  <a:gd name="connsiteY30" fmla="*/ 6030 h 10000"/>
                  <a:gd name="connsiteX31" fmla="*/ 9825 w 10000"/>
                  <a:gd name="connsiteY31" fmla="*/ 6282 h 10000"/>
                  <a:gd name="connsiteX32" fmla="*/ 9904 w 10000"/>
                  <a:gd name="connsiteY32" fmla="*/ 6545 h 10000"/>
                  <a:gd name="connsiteX33" fmla="*/ 9957 w 10000"/>
                  <a:gd name="connsiteY33" fmla="*/ 6829 h 10000"/>
                  <a:gd name="connsiteX34" fmla="*/ 9993 w 10000"/>
                  <a:gd name="connsiteY34" fmla="*/ 7122 h 10000"/>
                  <a:gd name="connsiteX35" fmla="*/ 10000 w 10000"/>
                  <a:gd name="connsiteY35" fmla="*/ 7422 h 10000"/>
                  <a:gd name="connsiteX36" fmla="*/ 9989 w 10000"/>
                  <a:gd name="connsiteY36" fmla="*/ 7744 h 10000"/>
                  <a:gd name="connsiteX37" fmla="*/ 9950 w 10000"/>
                  <a:gd name="connsiteY37" fmla="*/ 8053 h 10000"/>
                  <a:gd name="connsiteX38" fmla="*/ 9889 w 10000"/>
                  <a:gd name="connsiteY38" fmla="*/ 8356 h 10000"/>
                  <a:gd name="connsiteX39" fmla="*/ 9804 w 10000"/>
                  <a:gd name="connsiteY39" fmla="*/ 8634 h 10000"/>
                  <a:gd name="connsiteX40" fmla="*/ 9693 w 10000"/>
                  <a:gd name="connsiteY40" fmla="*/ 8891 h 10000"/>
                  <a:gd name="connsiteX41" fmla="*/ 9568 w 10000"/>
                  <a:gd name="connsiteY41" fmla="*/ 9133 h 10000"/>
                  <a:gd name="connsiteX42" fmla="*/ 9429 w 10000"/>
                  <a:gd name="connsiteY42" fmla="*/ 9346 h 10000"/>
                  <a:gd name="connsiteX43" fmla="*/ 9268 w 10000"/>
                  <a:gd name="connsiteY43" fmla="*/ 9535 h 10000"/>
                  <a:gd name="connsiteX44" fmla="*/ 9090 w 10000"/>
                  <a:gd name="connsiteY44" fmla="*/ 9696 h 10000"/>
                  <a:gd name="connsiteX45" fmla="*/ 8904 w 10000"/>
                  <a:gd name="connsiteY45" fmla="*/ 9821 h 10000"/>
                  <a:gd name="connsiteX46" fmla="*/ 8708 w 10000"/>
                  <a:gd name="connsiteY46" fmla="*/ 9921 h 10000"/>
                  <a:gd name="connsiteX47" fmla="*/ 8501 w 10000"/>
                  <a:gd name="connsiteY47" fmla="*/ 9979 h 10000"/>
                  <a:gd name="connsiteX48" fmla="*/ 8287 w 10000"/>
                  <a:gd name="connsiteY48" fmla="*/ 10000 h 10000"/>
                  <a:gd name="connsiteX49" fmla="*/ 8287 w 10000"/>
                  <a:gd name="connsiteY49" fmla="*/ 10000 h 10000"/>
                  <a:gd name="connsiteX50" fmla="*/ 2188 w 10000"/>
                  <a:gd name="connsiteY50" fmla="*/ 10000 h 10000"/>
                  <a:gd name="connsiteX51" fmla="*/ 1949 w 10000"/>
                  <a:gd name="connsiteY51" fmla="*/ 9979 h 10000"/>
                  <a:gd name="connsiteX52" fmla="*/ 1717 w 10000"/>
                  <a:gd name="connsiteY52" fmla="*/ 9921 h 10000"/>
                  <a:gd name="connsiteX53" fmla="*/ 1495 w 10000"/>
                  <a:gd name="connsiteY53" fmla="*/ 9827 h 10000"/>
                  <a:gd name="connsiteX54" fmla="*/ 1285 w 10000"/>
                  <a:gd name="connsiteY54" fmla="*/ 9705 h 10000"/>
                  <a:gd name="connsiteX55" fmla="*/ 1081 w 10000"/>
                  <a:gd name="connsiteY55" fmla="*/ 9552 h 10000"/>
                  <a:gd name="connsiteX56" fmla="*/ 896 w 10000"/>
                  <a:gd name="connsiteY56" fmla="*/ 9360 h 10000"/>
                  <a:gd name="connsiteX57" fmla="*/ 721 w 10000"/>
                  <a:gd name="connsiteY57" fmla="*/ 9149 h 10000"/>
                  <a:gd name="connsiteX58" fmla="*/ 564 w 10000"/>
                  <a:gd name="connsiteY58" fmla="*/ 8913 h 10000"/>
                  <a:gd name="connsiteX59" fmla="*/ 421 w 10000"/>
                  <a:gd name="connsiteY59" fmla="*/ 8651 h 10000"/>
                  <a:gd name="connsiteX60" fmla="*/ 296 w 10000"/>
                  <a:gd name="connsiteY60" fmla="*/ 8373 h 10000"/>
                  <a:gd name="connsiteX61" fmla="*/ 193 w 10000"/>
                  <a:gd name="connsiteY61" fmla="*/ 8064 h 10000"/>
                  <a:gd name="connsiteX62" fmla="*/ 111 w 10000"/>
                  <a:gd name="connsiteY62" fmla="*/ 7749 h 10000"/>
                  <a:gd name="connsiteX63" fmla="*/ 46 w 10000"/>
                  <a:gd name="connsiteY63" fmla="*/ 7412 h 10000"/>
                  <a:gd name="connsiteX64" fmla="*/ 11 w 10000"/>
                  <a:gd name="connsiteY64" fmla="*/ 7069 h 10000"/>
                  <a:gd name="connsiteX65" fmla="*/ 0 w 10000"/>
                  <a:gd name="connsiteY65" fmla="*/ 6716 h 10000"/>
                  <a:gd name="connsiteX66" fmla="*/ 7 w 10000"/>
                  <a:gd name="connsiteY66" fmla="*/ 6374 h 10000"/>
                  <a:gd name="connsiteX67" fmla="*/ 43 w 10000"/>
                  <a:gd name="connsiteY67" fmla="*/ 6042 h 10000"/>
                  <a:gd name="connsiteX68" fmla="*/ 96 w 10000"/>
                  <a:gd name="connsiteY68" fmla="*/ 5723 h 10000"/>
                  <a:gd name="connsiteX69" fmla="*/ 175 w 10000"/>
                  <a:gd name="connsiteY69" fmla="*/ 5417 h 10000"/>
                  <a:gd name="connsiteX70" fmla="*/ 271 w 10000"/>
                  <a:gd name="connsiteY70" fmla="*/ 5117 h 10000"/>
                  <a:gd name="connsiteX71" fmla="*/ 385 w 10000"/>
                  <a:gd name="connsiteY71" fmla="*/ 4852 h 10000"/>
                  <a:gd name="connsiteX72" fmla="*/ 517 w 10000"/>
                  <a:gd name="connsiteY72" fmla="*/ 4591 h 10000"/>
                  <a:gd name="connsiteX73" fmla="*/ 667 w 10000"/>
                  <a:gd name="connsiteY73" fmla="*/ 4348 h 10000"/>
                  <a:gd name="connsiteX74" fmla="*/ 828 w 10000"/>
                  <a:gd name="connsiteY74" fmla="*/ 4136 h 10000"/>
                  <a:gd name="connsiteX75" fmla="*/ 1003 w 10000"/>
                  <a:gd name="connsiteY75" fmla="*/ 3944 h 10000"/>
                  <a:gd name="connsiteX76" fmla="*/ 1196 w 10000"/>
                  <a:gd name="connsiteY76" fmla="*/ 3778 h 10000"/>
                  <a:gd name="connsiteX77" fmla="*/ 1395 w 10000"/>
                  <a:gd name="connsiteY77" fmla="*/ 3643 h 10000"/>
                  <a:gd name="connsiteX78" fmla="*/ 1431 w 10000"/>
                  <a:gd name="connsiteY78" fmla="*/ 3306 h 10000"/>
                  <a:gd name="connsiteX79" fmla="*/ 1488 w 10000"/>
                  <a:gd name="connsiteY79" fmla="*/ 2985 h 10000"/>
                  <a:gd name="connsiteX80" fmla="*/ 1570 w 10000"/>
                  <a:gd name="connsiteY80" fmla="*/ 2676 h 10000"/>
                  <a:gd name="connsiteX81" fmla="*/ 1670 w 10000"/>
                  <a:gd name="connsiteY81" fmla="*/ 2389 h 10000"/>
                  <a:gd name="connsiteX82" fmla="*/ 1795 w 10000"/>
                  <a:gd name="connsiteY82" fmla="*/ 2117 h 10000"/>
                  <a:gd name="connsiteX83" fmla="*/ 1938 w 10000"/>
                  <a:gd name="connsiteY83" fmla="*/ 1879 h 10000"/>
                  <a:gd name="connsiteX84" fmla="*/ 2095 w 10000"/>
                  <a:gd name="connsiteY84" fmla="*/ 1662 h 10000"/>
                  <a:gd name="connsiteX85" fmla="*/ 2270 w 10000"/>
                  <a:gd name="connsiteY85" fmla="*/ 1462 h 10000"/>
                  <a:gd name="connsiteX86" fmla="*/ 2459 w 10000"/>
                  <a:gd name="connsiteY86" fmla="*/ 1303 h 10000"/>
                  <a:gd name="connsiteX87" fmla="*/ 2655 w 10000"/>
                  <a:gd name="connsiteY87" fmla="*/ 1166 h 10000"/>
                  <a:gd name="connsiteX88" fmla="*/ 2873 w 10000"/>
                  <a:gd name="connsiteY88" fmla="*/ 1078 h 10000"/>
                  <a:gd name="connsiteX89" fmla="*/ 3094 w 10000"/>
                  <a:gd name="connsiteY89" fmla="*/ 1012 h 10000"/>
                  <a:gd name="connsiteX90" fmla="*/ 3323 w 10000"/>
                  <a:gd name="connsiteY90" fmla="*/ 991 h 10000"/>
                  <a:gd name="connsiteX91" fmla="*/ 3537 w 10000"/>
                  <a:gd name="connsiteY91" fmla="*/ 1012 h 10000"/>
                  <a:gd name="connsiteX92" fmla="*/ 3744 w 10000"/>
                  <a:gd name="connsiteY92" fmla="*/ 1061 h 10000"/>
                  <a:gd name="connsiteX93" fmla="*/ 3911 w 10000"/>
                  <a:gd name="connsiteY93" fmla="*/ 824 h 10000"/>
                  <a:gd name="connsiteX94" fmla="*/ 4094 w 10000"/>
                  <a:gd name="connsiteY94" fmla="*/ 616 h 10000"/>
                  <a:gd name="connsiteX95" fmla="*/ 4290 w 10000"/>
                  <a:gd name="connsiteY95" fmla="*/ 427 h 10000"/>
                  <a:gd name="connsiteX96" fmla="*/ 4490 w 10000"/>
                  <a:gd name="connsiteY96" fmla="*/ 278 h 10000"/>
                  <a:gd name="connsiteX97" fmla="*/ 4707 w 10000"/>
                  <a:gd name="connsiteY97" fmla="*/ 156 h 10000"/>
                  <a:gd name="connsiteX98" fmla="*/ 4925 w 10000"/>
                  <a:gd name="connsiteY98" fmla="*/ 71 h 10000"/>
                  <a:gd name="connsiteX99" fmla="*/ 5157 w 10000"/>
                  <a:gd name="connsiteY99" fmla="*/ 19 h 10000"/>
                  <a:gd name="connsiteX100" fmla="*/ 5389 w 10000"/>
                  <a:gd name="connsiteY100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</a:cxnLst>
                <a:rect l="l" t="t" r="r" b="b"/>
                <a:pathLst>
                  <a:path w="10000" h="10000">
                    <a:moveTo>
                      <a:pt x="5389" y="0"/>
                    </a:moveTo>
                    <a:lnTo>
                      <a:pt x="5621" y="15"/>
                    </a:lnTo>
                    <a:lnTo>
                      <a:pt x="5846" y="71"/>
                    </a:lnTo>
                    <a:lnTo>
                      <a:pt x="6067" y="156"/>
                    </a:lnTo>
                    <a:lnTo>
                      <a:pt x="6278" y="273"/>
                    </a:lnTo>
                    <a:lnTo>
                      <a:pt x="6478" y="413"/>
                    </a:lnTo>
                    <a:lnTo>
                      <a:pt x="6667" y="588"/>
                    </a:lnTo>
                    <a:cubicBezTo>
                      <a:pt x="6725" y="657"/>
                      <a:pt x="6784" y="725"/>
                      <a:pt x="6842" y="794"/>
                    </a:cubicBezTo>
                    <a:cubicBezTo>
                      <a:pt x="6895" y="869"/>
                      <a:pt x="6949" y="942"/>
                      <a:pt x="7002" y="1018"/>
                    </a:cubicBezTo>
                    <a:cubicBezTo>
                      <a:pt x="7051" y="1101"/>
                      <a:pt x="7099" y="1185"/>
                      <a:pt x="7148" y="1270"/>
                    </a:cubicBezTo>
                    <a:cubicBezTo>
                      <a:pt x="7193" y="1363"/>
                      <a:pt x="7239" y="1452"/>
                      <a:pt x="7284" y="1545"/>
                    </a:cubicBezTo>
                    <a:lnTo>
                      <a:pt x="7395" y="1833"/>
                    </a:lnTo>
                    <a:cubicBezTo>
                      <a:pt x="7425" y="1936"/>
                      <a:pt x="7454" y="2042"/>
                      <a:pt x="7484" y="2143"/>
                    </a:cubicBezTo>
                    <a:lnTo>
                      <a:pt x="7705" y="2209"/>
                    </a:lnTo>
                    <a:lnTo>
                      <a:pt x="7912" y="2300"/>
                    </a:lnTo>
                    <a:lnTo>
                      <a:pt x="8108" y="2434"/>
                    </a:lnTo>
                    <a:lnTo>
                      <a:pt x="8294" y="2594"/>
                    </a:lnTo>
                    <a:lnTo>
                      <a:pt x="8465" y="2783"/>
                    </a:lnTo>
                    <a:cubicBezTo>
                      <a:pt x="8516" y="2855"/>
                      <a:pt x="8568" y="2925"/>
                      <a:pt x="8619" y="2996"/>
                    </a:cubicBezTo>
                    <a:cubicBezTo>
                      <a:pt x="8667" y="3072"/>
                      <a:pt x="8714" y="3148"/>
                      <a:pt x="8762" y="3222"/>
                    </a:cubicBezTo>
                    <a:cubicBezTo>
                      <a:pt x="8802" y="3313"/>
                      <a:pt x="8843" y="3399"/>
                      <a:pt x="8883" y="3487"/>
                    </a:cubicBezTo>
                    <a:cubicBezTo>
                      <a:pt x="8917" y="3583"/>
                      <a:pt x="8952" y="3674"/>
                      <a:pt x="8986" y="3768"/>
                    </a:cubicBezTo>
                    <a:cubicBezTo>
                      <a:pt x="9014" y="3864"/>
                      <a:pt x="9041" y="3963"/>
                      <a:pt x="9069" y="4061"/>
                    </a:cubicBezTo>
                    <a:cubicBezTo>
                      <a:pt x="9089" y="4168"/>
                      <a:pt x="9109" y="4275"/>
                      <a:pt x="9129" y="4379"/>
                    </a:cubicBezTo>
                    <a:cubicBezTo>
                      <a:pt x="9142" y="4487"/>
                      <a:pt x="9155" y="4598"/>
                      <a:pt x="9168" y="4704"/>
                    </a:cubicBezTo>
                    <a:cubicBezTo>
                      <a:pt x="9173" y="4817"/>
                      <a:pt x="9178" y="4931"/>
                      <a:pt x="9183" y="5043"/>
                    </a:cubicBezTo>
                    <a:cubicBezTo>
                      <a:pt x="9181" y="5100"/>
                      <a:pt x="9178" y="5159"/>
                      <a:pt x="9176" y="5215"/>
                    </a:cubicBezTo>
                    <a:cubicBezTo>
                      <a:pt x="9231" y="5272"/>
                      <a:pt x="9285" y="5330"/>
                      <a:pt x="9340" y="5387"/>
                    </a:cubicBezTo>
                    <a:cubicBezTo>
                      <a:pt x="9389" y="5447"/>
                      <a:pt x="9437" y="5511"/>
                      <a:pt x="9486" y="5574"/>
                    </a:cubicBezTo>
                    <a:lnTo>
                      <a:pt x="9618" y="5791"/>
                    </a:lnTo>
                    <a:lnTo>
                      <a:pt x="9729" y="6030"/>
                    </a:lnTo>
                    <a:cubicBezTo>
                      <a:pt x="9761" y="6112"/>
                      <a:pt x="9793" y="6197"/>
                      <a:pt x="9825" y="6282"/>
                    </a:cubicBezTo>
                    <a:cubicBezTo>
                      <a:pt x="9851" y="6369"/>
                      <a:pt x="9878" y="6458"/>
                      <a:pt x="9904" y="6545"/>
                    </a:cubicBezTo>
                    <a:cubicBezTo>
                      <a:pt x="9922" y="6639"/>
                      <a:pt x="9939" y="6733"/>
                      <a:pt x="9957" y="6829"/>
                    </a:cubicBezTo>
                    <a:cubicBezTo>
                      <a:pt x="9969" y="6927"/>
                      <a:pt x="9981" y="7023"/>
                      <a:pt x="9993" y="7122"/>
                    </a:cubicBezTo>
                    <a:cubicBezTo>
                      <a:pt x="9995" y="7224"/>
                      <a:pt x="9998" y="7322"/>
                      <a:pt x="10000" y="7422"/>
                    </a:cubicBezTo>
                    <a:cubicBezTo>
                      <a:pt x="9996" y="7527"/>
                      <a:pt x="9993" y="7637"/>
                      <a:pt x="9989" y="7744"/>
                    </a:cubicBezTo>
                    <a:cubicBezTo>
                      <a:pt x="9976" y="7848"/>
                      <a:pt x="9963" y="7952"/>
                      <a:pt x="9950" y="8053"/>
                    </a:cubicBezTo>
                    <a:cubicBezTo>
                      <a:pt x="9930" y="8154"/>
                      <a:pt x="9909" y="8254"/>
                      <a:pt x="9889" y="8356"/>
                    </a:cubicBezTo>
                    <a:cubicBezTo>
                      <a:pt x="9861" y="8448"/>
                      <a:pt x="9832" y="8540"/>
                      <a:pt x="9804" y="8634"/>
                    </a:cubicBezTo>
                    <a:lnTo>
                      <a:pt x="9693" y="8891"/>
                    </a:lnTo>
                    <a:cubicBezTo>
                      <a:pt x="9651" y="8972"/>
                      <a:pt x="9610" y="9053"/>
                      <a:pt x="9568" y="9133"/>
                    </a:cubicBezTo>
                    <a:cubicBezTo>
                      <a:pt x="9522" y="9203"/>
                      <a:pt x="9475" y="9274"/>
                      <a:pt x="9429" y="9346"/>
                    </a:cubicBezTo>
                    <a:lnTo>
                      <a:pt x="9268" y="9535"/>
                    </a:lnTo>
                    <a:cubicBezTo>
                      <a:pt x="9209" y="9590"/>
                      <a:pt x="9149" y="9641"/>
                      <a:pt x="9090" y="9696"/>
                    </a:cubicBezTo>
                    <a:lnTo>
                      <a:pt x="8904" y="9821"/>
                    </a:lnTo>
                    <a:lnTo>
                      <a:pt x="8708" y="9921"/>
                    </a:lnTo>
                    <a:lnTo>
                      <a:pt x="8501" y="9979"/>
                    </a:lnTo>
                    <a:lnTo>
                      <a:pt x="8287" y="10000"/>
                    </a:lnTo>
                    <a:lnTo>
                      <a:pt x="8287" y="10000"/>
                    </a:lnTo>
                    <a:lnTo>
                      <a:pt x="2188" y="10000"/>
                    </a:lnTo>
                    <a:lnTo>
                      <a:pt x="1949" y="9979"/>
                    </a:lnTo>
                    <a:lnTo>
                      <a:pt x="1717" y="9921"/>
                    </a:lnTo>
                    <a:lnTo>
                      <a:pt x="1495" y="9827"/>
                    </a:lnTo>
                    <a:lnTo>
                      <a:pt x="1285" y="9705"/>
                    </a:lnTo>
                    <a:lnTo>
                      <a:pt x="1081" y="9552"/>
                    </a:lnTo>
                    <a:lnTo>
                      <a:pt x="896" y="9360"/>
                    </a:lnTo>
                    <a:cubicBezTo>
                      <a:pt x="838" y="9290"/>
                      <a:pt x="779" y="9221"/>
                      <a:pt x="721" y="9149"/>
                    </a:cubicBezTo>
                    <a:cubicBezTo>
                      <a:pt x="669" y="9070"/>
                      <a:pt x="616" y="8992"/>
                      <a:pt x="564" y="8913"/>
                    </a:cubicBezTo>
                    <a:cubicBezTo>
                      <a:pt x="516" y="8826"/>
                      <a:pt x="469" y="8739"/>
                      <a:pt x="421" y="8651"/>
                    </a:cubicBezTo>
                    <a:lnTo>
                      <a:pt x="296" y="8373"/>
                    </a:lnTo>
                    <a:cubicBezTo>
                      <a:pt x="262" y="8268"/>
                      <a:pt x="227" y="8165"/>
                      <a:pt x="193" y="8064"/>
                    </a:cubicBezTo>
                    <a:cubicBezTo>
                      <a:pt x="166" y="7960"/>
                      <a:pt x="138" y="7856"/>
                      <a:pt x="111" y="7749"/>
                    </a:cubicBezTo>
                    <a:cubicBezTo>
                      <a:pt x="89" y="7637"/>
                      <a:pt x="68" y="7522"/>
                      <a:pt x="46" y="7412"/>
                    </a:cubicBezTo>
                    <a:cubicBezTo>
                      <a:pt x="34" y="7300"/>
                      <a:pt x="23" y="7184"/>
                      <a:pt x="11" y="7069"/>
                    </a:cubicBezTo>
                    <a:cubicBezTo>
                      <a:pt x="7" y="6952"/>
                      <a:pt x="4" y="6834"/>
                      <a:pt x="0" y="6716"/>
                    </a:cubicBezTo>
                    <a:cubicBezTo>
                      <a:pt x="2" y="6602"/>
                      <a:pt x="5" y="6487"/>
                      <a:pt x="7" y="6374"/>
                    </a:cubicBezTo>
                    <a:cubicBezTo>
                      <a:pt x="19" y="6261"/>
                      <a:pt x="31" y="6152"/>
                      <a:pt x="43" y="6042"/>
                    </a:cubicBezTo>
                    <a:cubicBezTo>
                      <a:pt x="61" y="5935"/>
                      <a:pt x="78" y="5829"/>
                      <a:pt x="96" y="5723"/>
                    </a:cubicBezTo>
                    <a:cubicBezTo>
                      <a:pt x="122" y="5621"/>
                      <a:pt x="149" y="5520"/>
                      <a:pt x="175" y="5417"/>
                    </a:cubicBezTo>
                    <a:cubicBezTo>
                      <a:pt x="207" y="5317"/>
                      <a:pt x="239" y="5218"/>
                      <a:pt x="271" y="5117"/>
                    </a:cubicBezTo>
                    <a:lnTo>
                      <a:pt x="385" y="4852"/>
                    </a:lnTo>
                    <a:lnTo>
                      <a:pt x="517" y="4591"/>
                    </a:lnTo>
                    <a:lnTo>
                      <a:pt x="667" y="4348"/>
                    </a:lnTo>
                    <a:cubicBezTo>
                      <a:pt x="721" y="4278"/>
                      <a:pt x="774" y="4206"/>
                      <a:pt x="828" y="4136"/>
                    </a:cubicBezTo>
                    <a:cubicBezTo>
                      <a:pt x="886" y="4073"/>
                      <a:pt x="945" y="4010"/>
                      <a:pt x="1003" y="3944"/>
                    </a:cubicBezTo>
                    <a:lnTo>
                      <a:pt x="1196" y="3778"/>
                    </a:lnTo>
                    <a:lnTo>
                      <a:pt x="1395" y="3643"/>
                    </a:lnTo>
                    <a:cubicBezTo>
                      <a:pt x="1407" y="3532"/>
                      <a:pt x="1419" y="3419"/>
                      <a:pt x="1431" y="3306"/>
                    </a:cubicBezTo>
                    <a:cubicBezTo>
                      <a:pt x="1450" y="3198"/>
                      <a:pt x="1469" y="3092"/>
                      <a:pt x="1488" y="2985"/>
                    </a:cubicBezTo>
                    <a:cubicBezTo>
                      <a:pt x="1515" y="2883"/>
                      <a:pt x="1543" y="2777"/>
                      <a:pt x="1570" y="2676"/>
                    </a:cubicBezTo>
                    <a:cubicBezTo>
                      <a:pt x="1603" y="2579"/>
                      <a:pt x="1637" y="2485"/>
                      <a:pt x="1670" y="2389"/>
                    </a:cubicBezTo>
                    <a:cubicBezTo>
                      <a:pt x="1712" y="2300"/>
                      <a:pt x="1753" y="2209"/>
                      <a:pt x="1795" y="2117"/>
                    </a:cubicBezTo>
                    <a:cubicBezTo>
                      <a:pt x="1843" y="2039"/>
                      <a:pt x="1890" y="1955"/>
                      <a:pt x="1938" y="1879"/>
                    </a:cubicBezTo>
                    <a:cubicBezTo>
                      <a:pt x="1990" y="1804"/>
                      <a:pt x="2043" y="1733"/>
                      <a:pt x="2095" y="1662"/>
                    </a:cubicBezTo>
                    <a:cubicBezTo>
                      <a:pt x="2153" y="1594"/>
                      <a:pt x="2212" y="1529"/>
                      <a:pt x="2270" y="1462"/>
                    </a:cubicBezTo>
                    <a:lnTo>
                      <a:pt x="2459" y="1303"/>
                    </a:lnTo>
                    <a:lnTo>
                      <a:pt x="2655" y="1166"/>
                    </a:lnTo>
                    <a:lnTo>
                      <a:pt x="2873" y="1078"/>
                    </a:lnTo>
                    <a:lnTo>
                      <a:pt x="3094" y="1012"/>
                    </a:lnTo>
                    <a:lnTo>
                      <a:pt x="3323" y="991"/>
                    </a:lnTo>
                    <a:lnTo>
                      <a:pt x="3537" y="1012"/>
                    </a:lnTo>
                    <a:lnTo>
                      <a:pt x="3744" y="1061"/>
                    </a:lnTo>
                    <a:cubicBezTo>
                      <a:pt x="3800" y="983"/>
                      <a:pt x="3855" y="903"/>
                      <a:pt x="3911" y="824"/>
                    </a:cubicBezTo>
                    <a:lnTo>
                      <a:pt x="4094" y="616"/>
                    </a:lnTo>
                    <a:lnTo>
                      <a:pt x="4290" y="427"/>
                    </a:lnTo>
                    <a:lnTo>
                      <a:pt x="4490" y="278"/>
                    </a:lnTo>
                    <a:lnTo>
                      <a:pt x="4707" y="156"/>
                    </a:lnTo>
                    <a:lnTo>
                      <a:pt x="4925" y="71"/>
                    </a:lnTo>
                    <a:lnTo>
                      <a:pt x="5157" y="19"/>
                    </a:lnTo>
                    <a:lnTo>
                      <a:pt x="5389" y="0"/>
                    </a:lnTo>
                    <a:close/>
                  </a:path>
                </a:pathLst>
              </a:custGeom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8" name="Freeform 7"/>
              <p:cNvSpPr>
                <a:spLocks/>
              </p:cNvSpPr>
              <p:nvPr/>
            </p:nvSpPr>
            <p:spPr bwMode="auto">
              <a:xfrm>
                <a:off x="2571781" y="1591315"/>
                <a:ext cx="802622" cy="511044"/>
              </a:xfrm>
              <a:custGeom>
                <a:avLst/>
                <a:gdLst>
                  <a:gd name="T0" fmla="*/ 1450 w 2564"/>
                  <a:gd name="T1" fmla="*/ 4 h 1628"/>
                  <a:gd name="T2" fmla="*/ 1564 w 2564"/>
                  <a:gd name="T3" fmla="*/ 31 h 1628"/>
                  <a:gd name="T4" fmla="*/ 1666 w 2564"/>
                  <a:gd name="T5" fmla="*/ 81 h 1628"/>
                  <a:gd name="T6" fmla="*/ 1754 w 2564"/>
                  <a:gd name="T7" fmla="*/ 151 h 1628"/>
                  <a:gd name="T8" fmla="*/ 1824 w 2564"/>
                  <a:gd name="T9" fmla="*/ 240 h 1628"/>
                  <a:gd name="T10" fmla="*/ 1873 w 2564"/>
                  <a:gd name="T11" fmla="*/ 342 h 1628"/>
                  <a:gd name="T12" fmla="*/ 1910 w 2564"/>
                  <a:gd name="T13" fmla="*/ 397 h 1628"/>
                  <a:gd name="T14" fmla="*/ 2014 w 2564"/>
                  <a:gd name="T15" fmla="*/ 410 h 1628"/>
                  <a:gd name="T16" fmla="*/ 2109 w 2564"/>
                  <a:gd name="T17" fmla="*/ 446 h 1628"/>
                  <a:gd name="T18" fmla="*/ 2191 w 2564"/>
                  <a:gd name="T19" fmla="*/ 504 h 1628"/>
                  <a:gd name="T20" fmla="*/ 2258 w 2564"/>
                  <a:gd name="T21" fmla="*/ 579 h 1628"/>
                  <a:gd name="T22" fmla="*/ 2306 w 2564"/>
                  <a:gd name="T23" fmla="*/ 669 h 1628"/>
                  <a:gd name="T24" fmla="*/ 2330 w 2564"/>
                  <a:gd name="T25" fmla="*/ 768 h 1628"/>
                  <a:gd name="T26" fmla="*/ 2330 w 2564"/>
                  <a:gd name="T27" fmla="*/ 874 h 1628"/>
                  <a:gd name="T28" fmla="*/ 2367 w 2564"/>
                  <a:gd name="T29" fmla="*/ 943 h 1628"/>
                  <a:gd name="T30" fmla="*/ 2446 w 2564"/>
                  <a:gd name="T31" fmla="*/ 999 h 1628"/>
                  <a:gd name="T32" fmla="*/ 2509 w 2564"/>
                  <a:gd name="T33" fmla="*/ 1074 h 1628"/>
                  <a:gd name="T34" fmla="*/ 2549 w 2564"/>
                  <a:gd name="T35" fmla="*/ 1165 h 1628"/>
                  <a:gd name="T36" fmla="*/ 2564 w 2564"/>
                  <a:gd name="T37" fmla="*/ 1265 h 1628"/>
                  <a:gd name="T38" fmla="*/ 2552 w 2564"/>
                  <a:gd name="T39" fmla="*/ 1362 h 1628"/>
                  <a:gd name="T40" fmla="*/ 2515 w 2564"/>
                  <a:gd name="T41" fmla="*/ 1448 h 1628"/>
                  <a:gd name="T42" fmla="*/ 2458 w 2564"/>
                  <a:gd name="T43" fmla="*/ 1521 h 1628"/>
                  <a:gd name="T44" fmla="*/ 2385 w 2564"/>
                  <a:gd name="T45" fmla="*/ 1578 h 1628"/>
                  <a:gd name="T46" fmla="*/ 2299 w 2564"/>
                  <a:gd name="T47" fmla="*/ 1614 h 1628"/>
                  <a:gd name="T48" fmla="*/ 2203 w 2564"/>
                  <a:gd name="T49" fmla="*/ 1628 h 1628"/>
                  <a:gd name="T50" fmla="*/ 494 w 2564"/>
                  <a:gd name="T51" fmla="*/ 1628 h 1628"/>
                  <a:gd name="T52" fmla="*/ 380 w 2564"/>
                  <a:gd name="T53" fmla="*/ 1614 h 1628"/>
                  <a:gd name="T54" fmla="*/ 276 w 2564"/>
                  <a:gd name="T55" fmla="*/ 1577 h 1628"/>
                  <a:gd name="T56" fmla="*/ 185 w 2564"/>
                  <a:gd name="T57" fmla="*/ 1519 h 1628"/>
                  <a:gd name="T58" fmla="*/ 108 w 2564"/>
                  <a:gd name="T59" fmla="*/ 1443 h 1628"/>
                  <a:gd name="T60" fmla="*/ 50 w 2564"/>
                  <a:gd name="T61" fmla="*/ 1351 h 1628"/>
                  <a:gd name="T62" fmla="*/ 12 w 2564"/>
                  <a:gd name="T63" fmla="*/ 1247 h 1628"/>
                  <a:gd name="T64" fmla="*/ 0 w 2564"/>
                  <a:gd name="T65" fmla="*/ 1133 h 1628"/>
                  <a:gd name="T66" fmla="*/ 14 w 2564"/>
                  <a:gd name="T67" fmla="*/ 1018 h 1628"/>
                  <a:gd name="T68" fmla="*/ 52 w 2564"/>
                  <a:gd name="T69" fmla="*/ 913 h 1628"/>
                  <a:gd name="T70" fmla="*/ 112 w 2564"/>
                  <a:gd name="T71" fmla="*/ 820 h 1628"/>
                  <a:gd name="T72" fmla="*/ 191 w 2564"/>
                  <a:gd name="T73" fmla="*/ 744 h 1628"/>
                  <a:gd name="T74" fmla="*/ 286 w 2564"/>
                  <a:gd name="T75" fmla="*/ 686 h 1628"/>
                  <a:gd name="T76" fmla="*/ 392 w 2564"/>
                  <a:gd name="T77" fmla="*/ 650 h 1628"/>
                  <a:gd name="T78" fmla="*/ 393 w 2564"/>
                  <a:gd name="T79" fmla="*/ 555 h 1628"/>
                  <a:gd name="T80" fmla="*/ 419 w 2564"/>
                  <a:gd name="T81" fmla="*/ 456 h 1628"/>
                  <a:gd name="T82" fmla="*/ 466 w 2564"/>
                  <a:gd name="T83" fmla="*/ 367 h 1628"/>
                  <a:gd name="T84" fmla="*/ 531 w 2564"/>
                  <a:gd name="T85" fmla="*/ 293 h 1628"/>
                  <a:gd name="T86" fmla="*/ 613 w 2564"/>
                  <a:gd name="T87" fmla="*/ 236 h 1628"/>
                  <a:gd name="T88" fmla="*/ 708 w 2564"/>
                  <a:gd name="T89" fmla="*/ 199 h 1628"/>
                  <a:gd name="T90" fmla="*/ 812 w 2564"/>
                  <a:gd name="T91" fmla="*/ 186 h 1628"/>
                  <a:gd name="T92" fmla="*/ 920 w 2564"/>
                  <a:gd name="T93" fmla="*/ 201 h 1628"/>
                  <a:gd name="T94" fmla="*/ 1005 w 2564"/>
                  <a:gd name="T95" fmla="*/ 176 h 1628"/>
                  <a:gd name="T96" fmla="*/ 1084 w 2564"/>
                  <a:gd name="T97" fmla="*/ 103 h 1628"/>
                  <a:gd name="T98" fmla="*/ 1176 w 2564"/>
                  <a:gd name="T99" fmla="*/ 47 h 1628"/>
                  <a:gd name="T100" fmla="*/ 1278 w 2564"/>
                  <a:gd name="T101" fmla="*/ 12 h 1628"/>
                  <a:gd name="T102" fmla="*/ 1391 w 2564"/>
                  <a:gd name="T103" fmla="*/ 0 h 1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564" h="1628">
                    <a:moveTo>
                      <a:pt x="1391" y="0"/>
                    </a:moveTo>
                    <a:lnTo>
                      <a:pt x="1450" y="4"/>
                    </a:lnTo>
                    <a:lnTo>
                      <a:pt x="1508" y="15"/>
                    </a:lnTo>
                    <a:lnTo>
                      <a:pt x="1564" y="31"/>
                    </a:lnTo>
                    <a:lnTo>
                      <a:pt x="1617" y="53"/>
                    </a:lnTo>
                    <a:lnTo>
                      <a:pt x="1666" y="81"/>
                    </a:lnTo>
                    <a:lnTo>
                      <a:pt x="1711" y="114"/>
                    </a:lnTo>
                    <a:lnTo>
                      <a:pt x="1754" y="151"/>
                    </a:lnTo>
                    <a:lnTo>
                      <a:pt x="1791" y="194"/>
                    </a:lnTo>
                    <a:lnTo>
                      <a:pt x="1824" y="240"/>
                    </a:lnTo>
                    <a:lnTo>
                      <a:pt x="1851" y="289"/>
                    </a:lnTo>
                    <a:lnTo>
                      <a:pt x="1873" y="342"/>
                    </a:lnTo>
                    <a:lnTo>
                      <a:pt x="1890" y="398"/>
                    </a:lnTo>
                    <a:lnTo>
                      <a:pt x="1910" y="397"/>
                    </a:lnTo>
                    <a:lnTo>
                      <a:pt x="1963" y="400"/>
                    </a:lnTo>
                    <a:lnTo>
                      <a:pt x="2014" y="410"/>
                    </a:lnTo>
                    <a:lnTo>
                      <a:pt x="2063" y="426"/>
                    </a:lnTo>
                    <a:lnTo>
                      <a:pt x="2109" y="446"/>
                    </a:lnTo>
                    <a:lnTo>
                      <a:pt x="2153" y="473"/>
                    </a:lnTo>
                    <a:lnTo>
                      <a:pt x="2191" y="504"/>
                    </a:lnTo>
                    <a:lnTo>
                      <a:pt x="2228" y="540"/>
                    </a:lnTo>
                    <a:lnTo>
                      <a:pt x="2258" y="579"/>
                    </a:lnTo>
                    <a:lnTo>
                      <a:pt x="2284" y="622"/>
                    </a:lnTo>
                    <a:lnTo>
                      <a:pt x="2306" y="669"/>
                    </a:lnTo>
                    <a:lnTo>
                      <a:pt x="2321" y="717"/>
                    </a:lnTo>
                    <a:lnTo>
                      <a:pt x="2330" y="768"/>
                    </a:lnTo>
                    <a:lnTo>
                      <a:pt x="2334" y="821"/>
                    </a:lnTo>
                    <a:lnTo>
                      <a:pt x="2330" y="874"/>
                    </a:lnTo>
                    <a:lnTo>
                      <a:pt x="2321" y="924"/>
                    </a:lnTo>
                    <a:lnTo>
                      <a:pt x="2367" y="943"/>
                    </a:lnTo>
                    <a:lnTo>
                      <a:pt x="2409" y="969"/>
                    </a:lnTo>
                    <a:lnTo>
                      <a:pt x="2446" y="999"/>
                    </a:lnTo>
                    <a:lnTo>
                      <a:pt x="2480" y="1035"/>
                    </a:lnTo>
                    <a:lnTo>
                      <a:pt x="2509" y="1074"/>
                    </a:lnTo>
                    <a:lnTo>
                      <a:pt x="2532" y="1117"/>
                    </a:lnTo>
                    <a:lnTo>
                      <a:pt x="2549" y="1165"/>
                    </a:lnTo>
                    <a:lnTo>
                      <a:pt x="2560" y="1214"/>
                    </a:lnTo>
                    <a:lnTo>
                      <a:pt x="2564" y="1265"/>
                    </a:lnTo>
                    <a:lnTo>
                      <a:pt x="2561" y="1315"/>
                    </a:lnTo>
                    <a:lnTo>
                      <a:pt x="2552" y="1362"/>
                    </a:lnTo>
                    <a:lnTo>
                      <a:pt x="2536" y="1406"/>
                    </a:lnTo>
                    <a:lnTo>
                      <a:pt x="2515" y="1448"/>
                    </a:lnTo>
                    <a:lnTo>
                      <a:pt x="2489" y="1486"/>
                    </a:lnTo>
                    <a:lnTo>
                      <a:pt x="2458" y="1521"/>
                    </a:lnTo>
                    <a:lnTo>
                      <a:pt x="2423" y="1552"/>
                    </a:lnTo>
                    <a:lnTo>
                      <a:pt x="2385" y="1578"/>
                    </a:lnTo>
                    <a:lnTo>
                      <a:pt x="2344" y="1599"/>
                    </a:lnTo>
                    <a:lnTo>
                      <a:pt x="2299" y="1614"/>
                    </a:lnTo>
                    <a:lnTo>
                      <a:pt x="2252" y="1624"/>
                    </a:lnTo>
                    <a:lnTo>
                      <a:pt x="2203" y="1628"/>
                    </a:lnTo>
                    <a:lnTo>
                      <a:pt x="2203" y="1628"/>
                    </a:lnTo>
                    <a:lnTo>
                      <a:pt x="494" y="1628"/>
                    </a:lnTo>
                    <a:lnTo>
                      <a:pt x="436" y="1624"/>
                    </a:lnTo>
                    <a:lnTo>
                      <a:pt x="380" y="1614"/>
                    </a:lnTo>
                    <a:lnTo>
                      <a:pt x="327" y="1599"/>
                    </a:lnTo>
                    <a:lnTo>
                      <a:pt x="276" y="1577"/>
                    </a:lnTo>
                    <a:lnTo>
                      <a:pt x="229" y="1550"/>
                    </a:lnTo>
                    <a:lnTo>
                      <a:pt x="185" y="1519"/>
                    </a:lnTo>
                    <a:lnTo>
                      <a:pt x="144" y="1483"/>
                    </a:lnTo>
                    <a:lnTo>
                      <a:pt x="108" y="1443"/>
                    </a:lnTo>
                    <a:lnTo>
                      <a:pt x="77" y="1398"/>
                    </a:lnTo>
                    <a:lnTo>
                      <a:pt x="50" y="1351"/>
                    </a:lnTo>
                    <a:lnTo>
                      <a:pt x="28" y="1300"/>
                    </a:lnTo>
                    <a:lnTo>
                      <a:pt x="12" y="1247"/>
                    </a:lnTo>
                    <a:lnTo>
                      <a:pt x="3" y="1191"/>
                    </a:lnTo>
                    <a:lnTo>
                      <a:pt x="0" y="1133"/>
                    </a:lnTo>
                    <a:lnTo>
                      <a:pt x="4" y="1075"/>
                    </a:lnTo>
                    <a:lnTo>
                      <a:pt x="14" y="1018"/>
                    </a:lnTo>
                    <a:lnTo>
                      <a:pt x="29" y="964"/>
                    </a:lnTo>
                    <a:lnTo>
                      <a:pt x="52" y="913"/>
                    </a:lnTo>
                    <a:lnTo>
                      <a:pt x="79" y="865"/>
                    </a:lnTo>
                    <a:lnTo>
                      <a:pt x="112" y="820"/>
                    </a:lnTo>
                    <a:lnTo>
                      <a:pt x="149" y="779"/>
                    </a:lnTo>
                    <a:lnTo>
                      <a:pt x="191" y="744"/>
                    </a:lnTo>
                    <a:lnTo>
                      <a:pt x="236" y="712"/>
                    </a:lnTo>
                    <a:lnTo>
                      <a:pt x="286" y="686"/>
                    </a:lnTo>
                    <a:lnTo>
                      <a:pt x="338" y="665"/>
                    </a:lnTo>
                    <a:lnTo>
                      <a:pt x="392" y="650"/>
                    </a:lnTo>
                    <a:lnTo>
                      <a:pt x="390" y="608"/>
                    </a:lnTo>
                    <a:lnTo>
                      <a:pt x="393" y="555"/>
                    </a:lnTo>
                    <a:lnTo>
                      <a:pt x="403" y="504"/>
                    </a:lnTo>
                    <a:lnTo>
                      <a:pt x="419" y="456"/>
                    </a:lnTo>
                    <a:lnTo>
                      <a:pt x="439" y="410"/>
                    </a:lnTo>
                    <a:lnTo>
                      <a:pt x="466" y="367"/>
                    </a:lnTo>
                    <a:lnTo>
                      <a:pt x="496" y="328"/>
                    </a:lnTo>
                    <a:lnTo>
                      <a:pt x="531" y="293"/>
                    </a:lnTo>
                    <a:lnTo>
                      <a:pt x="571" y="261"/>
                    </a:lnTo>
                    <a:lnTo>
                      <a:pt x="613" y="236"/>
                    </a:lnTo>
                    <a:lnTo>
                      <a:pt x="659" y="214"/>
                    </a:lnTo>
                    <a:lnTo>
                      <a:pt x="708" y="199"/>
                    </a:lnTo>
                    <a:lnTo>
                      <a:pt x="758" y="190"/>
                    </a:lnTo>
                    <a:lnTo>
                      <a:pt x="812" y="186"/>
                    </a:lnTo>
                    <a:lnTo>
                      <a:pt x="867" y="190"/>
                    </a:lnTo>
                    <a:lnTo>
                      <a:pt x="920" y="201"/>
                    </a:lnTo>
                    <a:lnTo>
                      <a:pt x="971" y="218"/>
                    </a:lnTo>
                    <a:lnTo>
                      <a:pt x="1005" y="176"/>
                    </a:lnTo>
                    <a:lnTo>
                      <a:pt x="1043" y="138"/>
                    </a:lnTo>
                    <a:lnTo>
                      <a:pt x="1084" y="103"/>
                    </a:lnTo>
                    <a:lnTo>
                      <a:pt x="1127" y="73"/>
                    </a:lnTo>
                    <a:lnTo>
                      <a:pt x="1176" y="47"/>
                    </a:lnTo>
                    <a:lnTo>
                      <a:pt x="1225" y="28"/>
                    </a:lnTo>
                    <a:lnTo>
                      <a:pt x="1278" y="12"/>
                    </a:lnTo>
                    <a:lnTo>
                      <a:pt x="1334" y="4"/>
                    </a:lnTo>
                    <a:lnTo>
                      <a:pt x="139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3" name="Group 10"/>
            <p:cNvGrpSpPr>
              <a:grpSpLocks noChangeAspect="1"/>
            </p:cNvGrpSpPr>
            <p:nvPr/>
          </p:nvGrpSpPr>
          <p:grpSpPr bwMode="auto">
            <a:xfrm>
              <a:off x="6104263" y="3170324"/>
              <a:ext cx="349140" cy="588766"/>
              <a:chOff x="1130" y="777"/>
              <a:chExt cx="322" cy="543"/>
            </a:xfrm>
          </p:grpSpPr>
          <p:sp useBgFill="1">
            <p:nvSpPr>
              <p:cNvPr id="94" name="Freeform 42"/>
              <p:cNvSpPr>
                <a:spLocks/>
              </p:cNvSpPr>
              <p:nvPr/>
            </p:nvSpPr>
            <p:spPr bwMode="auto">
              <a:xfrm>
                <a:off x="1130" y="777"/>
                <a:ext cx="322" cy="543"/>
              </a:xfrm>
              <a:custGeom>
                <a:avLst/>
                <a:gdLst>
                  <a:gd name="T0" fmla="*/ 220 w 1606"/>
                  <a:gd name="T1" fmla="*/ 0 h 2713"/>
                  <a:gd name="T2" fmla="*/ 1386 w 1606"/>
                  <a:gd name="T3" fmla="*/ 0 h 2713"/>
                  <a:gd name="T4" fmla="*/ 1424 w 1606"/>
                  <a:gd name="T5" fmla="*/ 3 h 2713"/>
                  <a:gd name="T6" fmla="*/ 1462 w 1606"/>
                  <a:gd name="T7" fmla="*/ 13 h 2713"/>
                  <a:gd name="T8" fmla="*/ 1496 w 1606"/>
                  <a:gd name="T9" fmla="*/ 30 h 2713"/>
                  <a:gd name="T10" fmla="*/ 1527 w 1606"/>
                  <a:gd name="T11" fmla="*/ 52 h 2713"/>
                  <a:gd name="T12" fmla="*/ 1554 w 1606"/>
                  <a:gd name="T13" fmla="*/ 78 h 2713"/>
                  <a:gd name="T14" fmla="*/ 1576 w 1606"/>
                  <a:gd name="T15" fmla="*/ 109 h 2713"/>
                  <a:gd name="T16" fmla="*/ 1591 w 1606"/>
                  <a:gd name="T17" fmla="*/ 144 h 2713"/>
                  <a:gd name="T18" fmla="*/ 1602 w 1606"/>
                  <a:gd name="T19" fmla="*/ 180 h 2713"/>
                  <a:gd name="T20" fmla="*/ 1606 w 1606"/>
                  <a:gd name="T21" fmla="*/ 220 h 2713"/>
                  <a:gd name="T22" fmla="*/ 1606 w 1606"/>
                  <a:gd name="T23" fmla="*/ 2492 h 2713"/>
                  <a:gd name="T24" fmla="*/ 1602 w 1606"/>
                  <a:gd name="T25" fmla="*/ 2532 h 2713"/>
                  <a:gd name="T26" fmla="*/ 1591 w 1606"/>
                  <a:gd name="T27" fmla="*/ 2569 h 2713"/>
                  <a:gd name="T28" fmla="*/ 1576 w 1606"/>
                  <a:gd name="T29" fmla="*/ 2603 h 2713"/>
                  <a:gd name="T30" fmla="*/ 1554 w 1606"/>
                  <a:gd name="T31" fmla="*/ 2634 h 2713"/>
                  <a:gd name="T32" fmla="*/ 1527 w 1606"/>
                  <a:gd name="T33" fmla="*/ 2661 h 2713"/>
                  <a:gd name="T34" fmla="*/ 1496 w 1606"/>
                  <a:gd name="T35" fmla="*/ 2683 h 2713"/>
                  <a:gd name="T36" fmla="*/ 1462 w 1606"/>
                  <a:gd name="T37" fmla="*/ 2699 h 2713"/>
                  <a:gd name="T38" fmla="*/ 1424 w 1606"/>
                  <a:gd name="T39" fmla="*/ 2709 h 2713"/>
                  <a:gd name="T40" fmla="*/ 1386 w 1606"/>
                  <a:gd name="T41" fmla="*/ 2713 h 2713"/>
                  <a:gd name="T42" fmla="*/ 220 w 1606"/>
                  <a:gd name="T43" fmla="*/ 2713 h 2713"/>
                  <a:gd name="T44" fmla="*/ 182 w 1606"/>
                  <a:gd name="T45" fmla="*/ 2709 h 2713"/>
                  <a:gd name="T46" fmla="*/ 144 w 1606"/>
                  <a:gd name="T47" fmla="*/ 2699 h 2713"/>
                  <a:gd name="T48" fmla="*/ 109 w 1606"/>
                  <a:gd name="T49" fmla="*/ 2683 h 2713"/>
                  <a:gd name="T50" fmla="*/ 79 w 1606"/>
                  <a:gd name="T51" fmla="*/ 2661 h 2713"/>
                  <a:gd name="T52" fmla="*/ 52 w 1606"/>
                  <a:gd name="T53" fmla="*/ 2634 h 2713"/>
                  <a:gd name="T54" fmla="*/ 30 w 1606"/>
                  <a:gd name="T55" fmla="*/ 2603 h 2713"/>
                  <a:gd name="T56" fmla="*/ 15 w 1606"/>
                  <a:gd name="T57" fmla="*/ 2569 h 2713"/>
                  <a:gd name="T58" fmla="*/ 4 w 1606"/>
                  <a:gd name="T59" fmla="*/ 2532 h 2713"/>
                  <a:gd name="T60" fmla="*/ 0 w 1606"/>
                  <a:gd name="T61" fmla="*/ 2492 h 2713"/>
                  <a:gd name="T62" fmla="*/ 0 w 1606"/>
                  <a:gd name="T63" fmla="*/ 220 h 2713"/>
                  <a:gd name="T64" fmla="*/ 4 w 1606"/>
                  <a:gd name="T65" fmla="*/ 180 h 2713"/>
                  <a:gd name="T66" fmla="*/ 15 w 1606"/>
                  <a:gd name="T67" fmla="*/ 144 h 2713"/>
                  <a:gd name="T68" fmla="*/ 30 w 1606"/>
                  <a:gd name="T69" fmla="*/ 109 h 2713"/>
                  <a:gd name="T70" fmla="*/ 52 w 1606"/>
                  <a:gd name="T71" fmla="*/ 78 h 2713"/>
                  <a:gd name="T72" fmla="*/ 79 w 1606"/>
                  <a:gd name="T73" fmla="*/ 52 h 2713"/>
                  <a:gd name="T74" fmla="*/ 109 w 1606"/>
                  <a:gd name="T75" fmla="*/ 30 h 2713"/>
                  <a:gd name="T76" fmla="*/ 144 w 1606"/>
                  <a:gd name="T77" fmla="*/ 13 h 2713"/>
                  <a:gd name="T78" fmla="*/ 182 w 1606"/>
                  <a:gd name="T79" fmla="*/ 3 h 2713"/>
                  <a:gd name="T80" fmla="*/ 220 w 1606"/>
                  <a:gd name="T81" fmla="*/ 0 h 2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606" h="2713">
                    <a:moveTo>
                      <a:pt x="220" y="0"/>
                    </a:moveTo>
                    <a:lnTo>
                      <a:pt x="1386" y="0"/>
                    </a:lnTo>
                    <a:lnTo>
                      <a:pt x="1424" y="3"/>
                    </a:lnTo>
                    <a:lnTo>
                      <a:pt x="1462" y="13"/>
                    </a:lnTo>
                    <a:lnTo>
                      <a:pt x="1496" y="30"/>
                    </a:lnTo>
                    <a:lnTo>
                      <a:pt x="1527" y="52"/>
                    </a:lnTo>
                    <a:lnTo>
                      <a:pt x="1554" y="78"/>
                    </a:lnTo>
                    <a:lnTo>
                      <a:pt x="1576" y="109"/>
                    </a:lnTo>
                    <a:lnTo>
                      <a:pt x="1591" y="144"/>
                    </a:lnTo>
                    <a:lnTo>
                      <a:pt x="1602" y="180"/>
                    </a:lnTo>
                    <a:lnTo>
                      <a:pt x="1606" y="220"/>
                    </a:lnTo>
                    <a:lnTo>
                      <a:pt x="1606" y="2492"/>
                    </a:lnTo>
                    <a:lnTo>
                      <a:pt x="1602" y="2532"/>
                    </a:lnTo>
                    <a:lnTo>
                      <a:pt x="1591" y="2569"/>
                    </a:lnTo>
                    <a:lnTo>
                      <a:pt x="1576" y="2603"/>
                    </a:lnTo>
                    <a:lnTo>
                      <a:pt x="1554" y="2634"/>
                    </a:lnTo>
                    <a:lnTo>
                      <a:pt x="1527" y="2661"/>
                    </a:lnTo>
                    <a:lnTo>
                      <a:pt x="1496" y="2683"/>
                    </a:lnTo>
                    <a:lnTo>
                      <a:pt x="1462" y="2699"/>
                    </a:lnTo>
                    <a:lnTo>
                      <a:pt x="1424" y="2709"/>
                    </a:lnTo>
                    <a:lnTo>
                      <a:pt x="1386" y="2713"/>
                    </a:lnTo>
                    <a:lnTo>
                      <a:pt x="220" y="2713"/>
                    </a:lnTo>
                    <a:lnTo>
                      <a:pt x="182" y="2709"/>
                    </a:lnTo>
                    <a:lnTo>
                      <a:pt x="144" y="2699"/>
                    </a:lnTo>
                    <a:lnTo>
                      <a:pt x="109" y="2683"/>
                    </a:lnTo>
                    <a:lnTo>
                      <a:pt x="79" y="2661"/>
                    </a:lnTo>
                    <a:lnTo>
                      <a:pt x="52" y="2634"/>
                    </a:lnTo>
                    <a:lnTo>
                      <a:pt x="30" y="2603"/>
                    </a:lnTo>
                    <a:lnTo>
                      <a:pt x="15" y="2569"/>
                    </a:lnTo>
                    <a:lnTo>
                      <a:pt x="4" y="2532"/>
                    </a:lnTo>
                    <a:lnTo>
                      <a:pt x="0" y="2492"/>
                    </a:lnTo>
                    <a:lnTo>
                      <a:pt x="0" y="220"/>
                    </a:lnTo>
                    <a:lnTo>
                      <a:pt x="4" y="180"/>
                    </a:lnTo>
                    <a:lnTo>
                      <a:pt x="15" y="144"/>
                    </a:lnTo>
                    <a:lnTo>
                      <a:pt x="30" y="109"/>
                    </a:lnTo>
                    <a:lnTo>
                      <a:pt x="52" y="78"/>
                    </a:lnTo>
                    <a:lnTo>
                      <a:pt x="79" y="52"/>
                    </a:lnTo>
                    <a:lnTo>
                      <a:pt x="109" y="30"/>
                    </a:lnTo>
                    <a:lnTo>
                      <a:pt x="144" y="13"/>
                    </a:lnTo>
                    <a:lnTo>
                      <a:pt x="182" y="3"/>
                    </a:lnTo>
                    <a:lnTo>
                      <a:pt x="220" y="0"/>
                    </a:lnTo>
                    <a:close/>
                  </a:path>
                </a:pathLst>
              </a:custGeom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43"/>
              <p:cNvSpPr>
                <a:spLocks noEditPoints="1"/>
              </p:cNvSpPr>
              <p:nvPr/>
            </p:nvSpPr>
            <p:spPr bwMode="auto">
              <a:xfrm>
                <a:off x="1201" y="989"/>
                <a:ext cx="180" cy="125"/>
              </a:xfrm>
              <a:custGeom>
                <a:avLst/>
                <a:gdLst>
                  <a:gd name="T0" fmla="*/ 0 w 904"/>
                  <a:gd name="T1" fmla="*/ 496 h 625"/>
                  <a:gd name="T2" fmla="*/ 904 w 904"/>
                  <a:gd name="T3" fmla="*/ 496 h 625"/>
                  <a:gd name="T4" fmla="*/ 904 w 904"/>
                  <a:gd name="T5" fmla="*/ 625 h 625"/>
                  <a:gd name="T6" fmla="*/ 0 w 904"/>
                  <a:gd name="T7" fmla="*/ 625 h 625"/>
                  <a:gd name="T8" fmla="*/ 0 w 904"/>
                  <a:gd name="T9" fmla="*/ 496 h 625"/>
                  <a:gd name="T10" fmla="*/ 0 w 904"/>
                  <a:gd name="T11" fmla="*/ 248 h 625"/>
                  <a:gd name="T12" fmla="*/ 904 w 904"/>
                  <a:gd name="T13" fmla="*/ 248 h 625"/>
                  <a:gd name="T14" fmla="*/ 904 w 904"/>
                  <a:gd name="T15" fmla="*/ 376 h 625"/>
                  <a:gd name="T16" fmla="*/ 0 w 904"/>
                  <a:gd name="T17" fmla="*/ 376 h 625"/>
                  <a:gd name="T18" fmla="*/ 0 w 904"/>
                  <a:gd name="T19" fmla="*/ 248 h 625"/>
                  <a:gd name="T20" fmla="*/ 0 w 904"/>
                  <a:gd name="T21" fmla="*/ 0 h 625"/>
                  <a:gd name="T22" fmla="*/ 904 w 904"/>
                  <a:gd name="T23" fmla="*/ 0 h 625"/>
                  <a:gd name="T24" fmla="*/ 904 w 904"/>
                  <a:gd name="T25" fmla="*/ 128 h 625"/>
                  <a:gd name="T26" fmla="*/ 0 w 904"/>
                  <a:gd name="T27" fmla="*/ 128 h 625"/>
                  <a:gd name="T28" fmla="*/ 0 w 904"/>
                  <a:gd name="T29" fmla="*/ 0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04" h="625">
                    <a:moveTo>
                      <a:pt x="0" y="496"/>
                    </a:moveTo>
                    <a:lnTo>
                      <a:pt x="904" y="496"/>
                    </a:lnTo>
                    <a:lnTo>
                      <a:pt x="904" y="625"/>
                    </a:lnTo>
                    <a:lnTo>
                      <a:pt x="0" y="625"/>
                    </a:lnTo>
                    <a:lnTo>
                      <a:pt x="0" y="496"/>
                    </a:lnTo>
                    <a:close/>
                    <a:moveTo>
                      <a:pt x="0" y="248"/>
                    </a:moveTo>
                    <a:lnTo>
                      <a:pt x="904" y="248"/>
                    </a:lnTo>
                    <a:lnTo>
                      <a:pt x="904" y="376"/>
                    </a:lnTo>
                    <a:lnTo>
                      <a:pt x="0" y="376"/>
                    </a:lnTo>
                    <a:lnTo>
                      <a:pt x="0" y="248"/>
                    </a:lnTo>
                    <a:close/>
                    <a:moveTo>
                      <a:pt x="0" y="0"/>
                    </a:moveTo>
                    <a:lnTo>
                      <a:pt x="904" y="0"/>
                    </a:lnTo>
                    <a:lnTo>
                      <a:pt x="904" y="128"/>
                    </a:lnTo>
                    <a:lnTo>
                      <a:pt x="0" y="1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ABE3C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44"/>
              <p:cNvSpPr>
                <a:spLocks noEditPoints="1"/>
              </p:cNvSpPr>
              <p:nvPr/>
            </p:nvSpPr>
            <p:spPr bwMode="auto">
              <a:xfrm>
                <a:off x="1154" y="801"/>
                <a:ext cx="274" cy="495"/>
              </a:xfrm>
              <a:custGeom>
                <a:avLst/>
                <a:gdLst>
                  <a:gd name="T0" fmla="*/ 1113 w 1366"/>
                  <a:gd name="T1" fmla="*/ 2222 h 2473"/>
                  <a:gd name="T2" fmla="*/ 1078 w 1366"/>
                  <a:gd name="T3" fmla="*/ 2242 h 2473"/>
                  <a:gd name="T4" fmla="*/ 1059 w 1366"/>
                  <a:gd name="T5" fmla="*/ 2276 h 2473"/>
                  <a:gd name="T6" fmla="*/ 1059 w 1366"/>
                  <a:gd name="T7" fmla="*/ 2317 h 2473"/>
                  <a:gd name="T8" fmla="*/ 1078 w 1366"/>
                  <a:gd name="T9" fmla="*/ 2352 h 2473"/>
                  <a:gd name="T10" fmla="*/ 1113 w 1366"/>
                  <a:gd name="T11" fmla="*/ 2372 h 2473"/>
                  <a:gd name="T12" fmla="*/ 1155 w 1366"/>
                  <a:gd name="T13" fmla="*/ 2372 h 2473"/>
                  <a:gd name="T14" fmla="*/ 1188 w 1366"/>
                  <a:gd name="T15" fmla="*/ 2352 h 2473"/>
                  <a:gd name="T16" fmla="*/ 1209 w 1366"/>
                  <a:gd name="T17" fmla="*/ 2317 h 2473"/>
                  <a:gd name="T18" fmla="*/ 1209 w 1366"/>
                  <a:gd name="T19" fmla="*/ 2276 h 2473"/>
                  <a:gd name="T20" fmla="*/ 1188 w 1366"/>
                  <a:gd name="T21" fmla="*/ 2242 h 2473"/>
                  <a:gd name="T22" fmla="*/ 1155 w 1366"/>
                  <a:gd name="T23" fmla="*/ 2222 h 2473"/>
                  <a:gd name="T24" fmla="*/ 124 w 1366"/>
                  <a:gd name="T25" fmla="*/ 2028 h 2473"/>
                  <a:gd name="T26" fmla="*/ 1242 w 1366"/>
                  <a:gd name="T27" fmla="*/ 2129 h 2473"/>
                  <a:gd name="T28" fmla="*/ 124 w 1366"/>
                  <a:gd name="T29" fmla="*/ 2028 h 2473"/>
                  <a:gd name="T30" fmla="*/ 124 w 1366"/>
                  <a:gd name="T31" fmla="*/ 1906 h 2473"/>
                  <a:gd name="T32" fmla="*/ 1242 w 1366"/>
                  <a:gd name="T33" fmla="*/ 1806 h 2473"/>
                  <a:gd name="T34" fmla="*/ 111 w 1366"/>
                  <a:gd name="T35" fmla="*/ 821 h 2473"/>
                  <a:gd name="T36" fmla="*/ 1255 w 1366"/>
                  <a:gd name="T37" fmla="*/ 1685 h 2473"/>
                  <a:gd name="T38" fmla="*/ 111 w 1366"/>
                  <a:gd name="T39" fmla="*/ 821 h 2473"/>
                  <a:gd name="T40" fmla="*/ 111 w 1366"/>
                  <a:gd name="T41" fmla="*/ 698 h 2473"/>
                  <a:gd name="T42" fmla="*/ 1255 w 1366"/>
                  <a:gd name="T43" fmla="*/ 160 h 2473"/>
                  <a:gd name="T44" fmla="*/ 100 w 1366"/>
                  <a:gd name="T45" fmla="*/ 0 h 2473"/>
                  <a:gd name="T46" fmla="*/ 1292 w 1366"/>
                  <a:gd name="T47" fmla="*/ 3 h 2473"/>
                  <a:gd name="T48" fmla="*/ 1336 w 1366"/>
                  <a:gd name="T49" fmla="*/ 29 h 2473"/>
                  <a:gd name="T50" fmla="*/ 1363 w 1366"/>
                  <a:gd name="T51" fmla="*/ 73 h 2473"/>
                  <a:gd name="T52" fmla="*/ 1366 w 1366"/>
                  <a:gd name="T53" fmla="*/ 2372 h 2473"/>
                  <a:gd name="T54" fmla="*/ 1352 w 1366"/>
                  <a:gd name="T55" fmla="*/ 2423 h 2473"/>
                  <a:gd name="T56" fmla="*/ 1317 w 1366"/>
                  <a:gd name="T57" fmla="*/ 2459 h 2473"/>
                  <a:gd name="T58" fmla="*/ 1266 w 1366"/>
                  <a:gd name="T59" fmla="*/ 2473 h 2473"/>
                  <a:gd name="T60" fmla="*/ 74 w 1366"/>
                  <a:gd name="T61" fmla="*/ 2470 h 2473"/>
                  <a:gd name="T62" fmla="*/ 30 w 1366"/>
                  <a:gd name="T63" fmla="*/ 2443 h 2473"/>
                  <a:gd name="T64" fmla="*/ 3 w 1366"/>
                  <a:gd name="T65" fmla="*/ 2398 h 2473"/>
                  <a:gd name="T66" fmla="*/ 0 w 1366"/>
                  <a:gd name="T67" fmla="*/ 100 h 2473"/>
                  <a:gd name="T68" fmla="*/ 14 w 1366"/>
                  <a:gd name="T69" fmla="*/ 49 h 2473"/>
                  <a:gd name="T70" fmla="*/ 49 w 1366"/>
                  <a:gd name="T71" fmla="*/ 13 h 2473"/>
                  <a:gd name="T72" fmla="*/ 100 w 1366"/>
                  <a:gd name="T73" fmla="*/ 0 h 24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66" h="2473">
                    <a:moveTo>
                      <a:pt x="1134" y="2219"/>
                    </a:moveTo>
                    <a:lnTo>
                      <a:pt x="1113" y="2222"/>
                    </a:lnTo>
                    <a:lnTo>
                      <a:pt x="1094" y="2230"/>
                    </a:lnTo>
                    <a:lnTo>
                      <a:pt x="1078" y="2242"/>
                    </a:lnTo>
                    <a:lnTo>
                      <a:pt x="1066" y="2258"/>
                    </a:lnTo>
                    <a:lnTo>
                      <a:pt x="1059" y="2276"/>
                    </a:lnTo>
                    <a:lnTo>
                      <a:pt x="1057" y="2297"/>
                    </a:lnTo>
                    <a:lnTo>
                      <a:pt x="1059" y="2317"/>
                    </a:lnTo>
                    <a:lnTo>
                      <a:pt x="1066" y="2337"/>
                    </a:lnTo>
                    <a:lnTo>
                      <a:pt x="1078" y="2352"/>
                    </a:lnTo>
                    <a:lnTo>
                      <a:pt x="1094" y="2365"/>
                    </a:lnTo>
                    <a:lnTo>
                      <a:pt x="1113" y="2372"/>
                    </a:lnTo>
                    <a:lnTo>
                      <a:pt x="1134" y="2375"/>
                    </a:lnTo>
                    <a:lnTo>
                      <a:pt x="1155" y="2372"/>
                    </a:lnTo>
                    <a:lnTo>
                      <a:pt x="1173" y="2365"/>
                    </a:lnTo>
                    <a:lnTo>
                      <a:pt x="1188" y="2352"/>
                    </a:lnTo>
                    <a:lnTo>
                      <a:pt x="1200" y="2337"/>
                    </a:lnTo>
                    <a:lnTo>
                      <a:pt x="1209" y="2317"/>
                    </a:lnTo>
                    <a:lnTo>
                      <a:pt x="1211" y="2297"/>
                    </a:lnTo>
                    <a:lnTo>
                      <a:pt x="1209" y="2276"/>
                    </a:lnTo>
                    <a:lnTo>
                      <a:pt x="1200" y="2258"/>
                    </a:lnTo>
                    <a:lnTo>
                      <a:pt x="1188" y="2242"/>
                    </a:lnTo>
                    <a:lnTo>
                      <a:pt x="1173" y="2230"/>
                    </a:lnTo>
                    <a:lnTo>
                      <a:pt x="1155" y="2222"/>
                    </a:lnTo>
                    <a:lnTo>
                      <a:pt x="1134" y="2219"/>
                    </a:lnTo>
                    <a:close/>
                    <a:moveTo>
                      <a:pt x="124" y="2028"/>
                    </a:moveTo>
                    <a:lnTo>
                      <a:pt x="124" y="2129"/>
                    </a:lnTo>
                    <a:lnTo>
                      <a:pt x="1242" y="2129"/>
                    </a:lnTo>
                    <a:lnTo>
                      <a:pt x="1242" y="2028"/>
                    </a:lnTo>
                    <a:lnTo>
                      <a:pt x="124" y="2028"/>
                    </a:lnTo>
                    <a:close/>
                    <a:moveTo>
                      <a:pt x="124" y="1806"/>
                    </a:moveTo>
                    <a:lnTo>
                      <a:pt x="124" y="1906"/>
                    </a:lnTo>
                    <a:lnTo>
                      <a:pt x="1242" y="1906"/>
                    </a:lnTo>
                    <a:lnTo>
                      <a:pt x="1242" y="1806"/>
                    </a:lnTo>
                    <a:lnTo>
                      <a:pt x="124" y="1806"/>
                    </a:lnTo>
                    <a:close/>
                    <a:moveTo>
                      <a:pt x="111" y="821"/>
                    </a:moveTo>
                    <a:lnTo>
                      <a:pt x="111" y="1685"/>
                    </a:lnTo>
                    <a:lnTo>
                      <a:pt x="1255" y="1685"/>
                    </a:lnTo>
                    <a:lnTo>
                      <a:pt x="1255" y="821"/>
                    </a:lnTo>
                    <a:lnTo>
                      <a:pt x="111" y="821"/>
                    </a:lnTo>
                    <a:close/>
                    <a:moveTo>
                      <a:pt x="111" y="160"/>
                    </a:moveTo>
                    <a:lnTo>
                      <a:pt x="111" y="698"/>
                    </a:lnTo>
                    <a:lnTo>
                      <a:pt x="1255" y="698"/>
                    </a:lnTo>
                    <a:lnTo>
                      <a:pt x="1255" y="160"/>
                    </a:lnTo>
                    <a:lnTo>
                      <a:pt x="111" y="160"/>
                    </a:lnTo>
                    <a:close/>
                    <a:moveTo>
                      <a:pt x="100" y="0"/>
                    </a:moveTo>
                    <a:lnTo>
                      <a:pt x="1266" y="0"/>
                    </a:lnTo>
                    <a:lnTo>
                      <a:pt x="1292" y="3"/>
                    </a:lnTo>
                    <a:lnTo>
                      <a:pt x="1317" y="13"/>
                    </a:lnTo>
                    <a:lnTo>
                      <a:pt x="1336" y="29"/>
                    </a:lnTo>
                    <a:lnTo>
                      <a:pt x="1352" y="49"/>
                    </a:lnTo>
                    <a:lnTo>
                      <a:pt x="1363" y="73"/>
                    </a:lnTo>
                    <a:lnTo>
                      <a:pt x="1366" y="100"/>
                    </a:lnTo>
                    <a:lnTo>
                      <a:pt x="1366" y="2372"/>
                    </a:lnTo>
                    <a:lnTo>
                      <a:pt x="1363" y="2398"/>
                    </a:lnTo>
                    <a:lnTo>
                      <a:pt x="1352" y="2423"/>
                    </a:lnTo>
                    <a:lnTo>
                      <a:pt x="1336" y="2443"/>
                    </a:lnTo>
                    <a:lnTo>
                      <a:pt x="1317" y="2459"/>
                    </a:lnTo>
                    <a:lnTo>
                      <a:pt x="1292" y="2470"/>
                    </a:lnTo>
                    <a:lnTo>
                      <a:pt x="1266" y="2473"/>
                    </a:lnTo>
                    <a:lnTo>
                      <a:pt x="100" y="2473"/>
                    </a:lnTo>
                    <a:lnTo>
                      <a:pt x="74" y="2470"/>
                    </a:lnTo>
                    <a:lnTo>
                      <a:pt x="49" y="2459"/>
                    </a:lnTo>
                    <a:lnTo>
                      <a:pt x="30" y="2443"/>
                    </a:lnTo>
                    <a:lnTo>
                      <a:pt x="14" y="2423"/>
                    </a:lnTo>
                    <a:lnTo>
                      <a:pt x="3" y="2398"/>
                    </a:lnTo>
                    <a:lnTo>
                      <a:pt x="0" y="2372"/>
                    </a:lnTo>
                    <a:lnTo>
                      <a:pt x="0" y="100"/>
                    </a:lnTo>
                    <a:lnTo>
                      <a:pt x="3" y="73"/>
                    </a:lnTo>
                    <a:lnTo>
                      <a:pt x="14" y="49"/>
                    </a:lnTo>
                    <a:lnTo>
                      <a:pt x="30" y="29"/>
                    </a:lnTo>
                    <a:lnTo>
                      <a:pt x="49" y="13"/>
                    </a:lnTo>
                    <a:lnTo>
                      <a:pt x="74" y="3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99" name="Group 10"/>
          <p:cNvGrpSpPr>
            <a:grpSpLocks noChangeAspect="1"/>
          </p:cNvGrpSpPr>
          <p:nvPr/>
        </p:nvGrpSpPr>
        <p:grpSpPr bwMode="auto">
          <a:xfrm>
            <a:off x="9201962" y="4502948"/>
            <a:ext cx="202592" cy="341638"/>
            <a:chOff x="1130" y="777"/>
            <a:chExt cx="322" cy="543"/>
          </a:xfrm>
        </p:grpSpPr>
        <p:sp useBgFill="1">
          <p:nvSpPr>
            <p:cNvPr id="100" name="Freeform 42"/>
            <p:cNvSpPr>
              <a:spLocks/>
            </p:cNvSpPr>
            <p:nvPr/>
          </p:nvSpPr>
          <p:spPr bwMode="auto">
            <a:xfrm>
              <a:off x="1130" y="777"/>
              <a:ext cx="322" cy="543"/>
            </a:xfrm>
            <a:custGeom>
              <a:avLst/>
              <a:gdLst>
                <a:gd name="T0" fmla="*/ 220 w 1606"/>
                <a:gd name="T1" fmla="*/ 0 h 2713"/>
                <a:gd name="T2" fmla="*/ 1386 w 1606"/>
                <a:gd name="T3" fmla="*/ 0 h 2713"/>
                <a:gd name="T4" fmla="*/ 1424 w 1606"/>
                <a:gd name="T5" fmla="*/ 3 h 2713"/>
                <a:gd name="T6" fmla="*/ 1462 w 1606"/>
                <a:gd name="T7" fmla="*/ 13 h 2713"/>
                <a:gd name="T8" fmla="*/ 1496 w 1606"/>
                <a:gd name="T9" fmla="*/ 30 h 2713"/>
                <a:gd name="T10" fmla="*/ 1527 w 1606"/>
                <a:gd name="T11" fmla="*/ 52 h 2713"/>
                <a:gd name="T12" fmla="*/ 1554 w 1606"/>
                <a:gd name="T13" fmla="*/ 78 h 2713"/>
                <a:gd name="T14" fmla="*/ 1576 w 1606"/>
                <a:gd name="T15" fmla="*/ 109 h 2713"/>
                <a:gd name="T16" fmla="*/ 1591 w 1606"/>
                <a:gd name="T17" fmla="*/ 144 h 2713"/>
                <a:gd name="T18" fmla="*/ 1602 w 1606"/>
                <a:gd name="T19" fmla="*/ 180 h 2713"/>
                <a:gd name="T20" fmla="*/ 1606 w 1606"/>
                <a:gd name="T21" fmla="*/ 220 h 2713"/>
                <a:gd name="T22" fmla="*/ 1606 w 1606"/>
                <a:gd name="T23" fmla="*/ 2492 h 2713"/>
                <a:gd name="T24" fmla="*/ 1602 w 1606"/>
                <a:gd name="T25" fmla="*/ 2532 h 2713"/>
                <a:gd name="T26" fmla="*/ 1591 w 1606"/>
                <a:gd name="T27" fmla="*/ 2569 h 2713"/>
                <a:gd name="T28" fmla="*/ 1576 w 1606"/>
                <a:gd name="T29" fmla="*/ 2603 h 2713"/>
                <a:gd name="T30" fmla="*/ 1554 w 1606"/>
                <a:gd name="T31" fmla="*/ 2634 h 2713"/>
                <a:gd name="T32" fmla="*/ 1527 w 1606"/>
                <a:gd name="T33" fmla="*/ 2661 h 2713"/>
                <a:gd name="T34" fmla="*/ 1496 w 1606"/>
                <a:gd name="T35" fmla="*/ 2683 h 2713"/>
                <a:gd name="T36" fmla="*/ 1462 w 1606"/>
                <a:gd name="T37" fmla="*/ 2699 h 2713"/>
                <a:gd name="T38" fmla="*/ 1424 w 1606"/>
                <a:gd name="T39" fmla="*/ 2709 h 2713"/>
                <a:gd name="T40" fmla="*/ 1386 w 1606"/>
                <a:gd name="T41" fmla="*/ 2713 h 2713"/>
                <a:gd name="T42" fmla="*/ 220 w 1606"/>
                <a:gd name="T43" fmla="*/ 2713 h 2713"/>
                <a:gd name="T44" fmla="*/ 182 w 1606"/>
                <a:gd name="T45" fmla="*/ 2709 h 2713"/>
                <a:gd name="T46" fmla="*/ 144 w 1606"/>
                <a:gd name="T47" fmla="*/ 2699 h 2713"/>
                <a:gd name="T48" fmla="*/ 109 w 1606"/>
                <a:gd name="T49" fmla="*/ 2683 h 2713"/>
                <a:gd name="T50" fmla="*/ 79 w 1606"/>
                <a:gd name="T51" fmla="*/ 2661 h 2713"/>
                <a:gd name="T52" fmla="*/ 52 w 1606"/>
                <a:gd name="T53" fmla="*/ 2634 h 2713"/>
                <a:gd name="T54" fmla="*/ 30 w 1606"/>
                <a:gd name="T55" fmla="*/ 2603 h 2713"/>
                <a:gd name="T56" fmla="*/ 15 w 1606"/>
                <a:gd name="T57" fmla="*/ 2569 h 2713"/>
                <a:gd name="T58" fmla="*/ 4 w 1606"/>
                <a:gd name="T59" fmla="*/ 2532 h 2713"/>
                <a:gd name="T60" fmla="*/ 0 w 1606"/>
                <a:gd name="T61" fmla="*/ 2492 h 2713"/>
                <a:gd name="T62" fmla="*/ 0 w 1606"/>
                <a:gd name="T63" fmla="*/ 220 h 2713"/>
                <a:gd name="T64" fmla="*/ 4 w 1606"/>
                <a:gd name="T65" fmla="*/ 180 h 2713"/>
                <a:gd name="T66" fmla="*/ 15 w 1606"/>
                <a:gd name="T67" fmla="*/ 144 h 2713"/>
                <a:gd name="T68" fmla="*/ 30 w 1606"/>
                <a:gd name="T69" fmla="*/ 109 h 2713"/>
                <a:gd name="T70" fmla="*/ 52 w 1606"/>
                <a:gd name="T71" fmla="*/ 78 h 2713"/>
                <a:gd name="T72" fmla="*/ 79 w 1606"/>
                <a:gd name="T73" fmla="*/ 52 h 2713"/>
                <a:gd name="T74" fmla="*/ 109 w 1606"/>
                <a:gd name="T75" fmla="*/ 30 h 2713"/>
                <a:gd name="T76" fmla="*/ 144 w 1606"/>
                <a:gd name="T77" fmla="*/ 13 h 2713"/>
                <a:gd name="T78" fmla="*/ 182 w 1606"/>
                <a:gd name="T79" fmla="*/ 3 h 2713"/>
                <a:gd name="T80" fmla="*/ 220 w 1606"/>
                <a:gd name="T81" fmla="*/ 0 h 2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06" h="2713">
                  <a:moveTo>
                    <a:pt x="220" y="0"/>
                  </a:moveTo>
                  <a:lnTo>
                    <a:pt x="1386" y="0"/>
                  </a:lnTo>
                  <a:lnTo>
                    <a:pt x="1424" y="3"/>
                  </a:lnTo>
                  <a:lnTo>
                    <a:pt x="1462" y="13"/>
                  </a:lnTo>
                  <a:lnTo>
                    <a:pt x="1496" y="30"/>
                  </a:lnTo>
                  <a:lnTo>
                    <a:pt x="1527" y="52"/>
                  </a:lnTo>
                  <a:lnTo>
                    <a:pt x="1554" y="78"/>
                  </a:lnTo>
                  <a:lnTo>
                    <a:pt x="1576" y="109"/>
                  </a:lnTo>
                  <a:lnTo>
                    <a:pt x="1591" y="144"/>
                  </a:lnTo>
                  <a:lnTo>
                    <a:pt x="1602" y="180"/>
                  </a:lnTo>
                  <a:lnTo>
                    <a:pt x="1606" y="220"/>
                  </a:lnTo>
                  <a:lnTo>
                    <a:pt x="1606" y="2492"/>
                  </a:lnTo>
                  <a:lnTo>
                    <a:pt x="1602" y="2532"/>
                  </a:lnTo>
                  <a:lnTo>
                    <a:pt x="1591" y="2569"/>
                  </a:lnTo>
                  <a:lnTo>
                    <a:pt x="1576" y="2603"/>
                  </a:lnTo>
                  <a:lnTo>
                    <a:pt x="1554" y="2634"/>
                  </a:lnTo>
                  <a:lnTo>
                    <a:pt x="1527" y="2661"/>
                  </a:lnTo>
                  <a:lnTo>
                    <a:pt x="1496" y="2683"/>
                  </a:lnTo>
                  <a:lnTo>
                    <a:pt x="1462" y="2699"/>
                  </a:lnTo>
                  <a:lnTo>
                    <a:pt x="1424" y="2709"/>
                  </a:lnTo>
                  <a:lnTo>
                    <a:pt x="1386" y="2713"/>
                  </a:lnTo>
                  <a:lnTo>
                    <a:pt x="220" y="2713"/>
                  </a:lnTo>
                  <a:lnTo>
                    <a:pt x="182" y="2709"/>
                  </a:lnTo>
                  <a:lnTo>
                    <a:pt x="144" y="2699"/>
                  </a:lnTo>
                  <a:lnTo>
                    <a:pt x="109" y="2683"/>
                  </a:lnTo>
                  <a:lnTo>
                    <a:pt x="79" y="2661"/>
                  </a:lnTo>
                  <a:lnTo>
                    <a:pt x="52" y="2634"/>
                  </a:lnTo>
                  <a:lnTo>
                    <a:pt x="30" y="2603"/>
                  </a:lnTo>
                  <a:lnTo>
                    <a:pt x="15" y="2569"/>
                  </a:lnTo>
                  <a:lnTo>
                    <a:pt x="4" y="2532"/>
                  </a:lnTo>
                  <a:lnTo>
                    <a:pt x="0" y="2492"/>
                  </a:lnTo>
                  <a:lnTo>
                    <a:pt x="0" y="220"/>
                  </a:lnTo>
                  <a:lnTo>
                    <a:pt x="4" y="180"/>
                  </a:lnTo>
                  <a:lnTo>
                    <a:pt x="15" y="144"/>
                  </a:lnTo>
                  <a:lnTo>
                    <a:pt x="30" y="109"/>
                  </a:lnTo>
                  <a:lnTo>
                    <a:pt x="52" y="78"/>
                  </a:lnTo>
                  <a:lnTo>
                    <a:pt x="79" y="52"/>
                  </a:lnTo>
                  <a:lnTo>
                    <a:pt x="109" y="30"/>
                  </a:lnTo>
                  <a:lnTo>
                    <a:pt x="144" y="13"/>
                  </a:lnTo>
                  <a:lnTo>
                    <a:pt x="182" y="3"/>
                  </a:lnTo>
                  <a:lnTo>
                    <a:pt x="220" y="0"/>
                  </a:lnTo>
                  <a:close/>
                </a:path>
              </a:pathLst>
            </a:custGeom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43"/>
            <p:cNvSpPr>
              <a:spLocks noEditPoints="1"/>
            </p:cNvSpPr>
            <p:nvPr/>
          </p:nvSpPr>
          <p:spPr bwMode="auto">
            <a:xfrm>
              <a:off x="1201" y="989"/>
              <a:ext cx="180" cy="125"/>
            </a:xfrm>
            <a:custGeom>
              <a:avLst/>
              <a:gdLst>
                <a:gd name="T0" fmla="*/ 0 w 904"/>
                <a:gd name="T1" fmla="*/ 496 h 625"/>
                <a:gd name="T2" fmla="*/ 904 w 904"/>
                <a:gd name="T3" fmla="*/ 496 h 625"/>
                <a:gd name="T4" fmla="*/ 904 w 904"/>
                <a:gd name="T5" fmla="*/ 625 h 625"/>
                <a:gd name="T6" fmla="*/ 0 w 904"/>
                <a:gd name="T7" fmla="*/ 625 h 625"/>
                <a:gd name="T8" fmla="*/ 0 w 904"/>
                <a:gd name="T9" fmla="*/ 496 h 625"/>
                <a:gd name="T10" fmla="*/ 0 w 904"/>
                <a:gd name="T11" fmla="*/ 248 h 625"/>
                <a:gd name="T12" fmla="*/ 904 w 904"/>
                <a:gd name="T13" fmla="*/ 248 h 625"/>
                <a:gd name="T14" fmla="*/ 904 w 904"/>
                <a:gd name="T15" fmla="*/ 376 h 625"/>
                <a:gd name="T16" fmla="*/ 0 w 904"/>
                <a:gd name="T17" fmla="*/ 376 h 625"/>
                <a:gd name="T18" fmla="*/ 0 w 904"/>
                <a:gd name="T19" fmla="*/ 248 h 625"/>
                <a:gd name="T20" fmla="*/ 0 w 904"/>
                <a:gd name="T21" fmla="*/ 0 h 625"/>
                <a:gd name="T22" fmla="*/ 904 w 904"/>
                <a:gd name="T23" fmla="*/ 0 h 625"/>
                <a:gd name="T24" fmla="*/ 904 w 904"/>
                <a:gd name="T25" fmla="*/ 128 h 625"/>
                <a:gd name="T26" fmla="*/ 0 w 904"/>
                <a:gd name="T27" fmla="*/ 128 h 625"/>
                <a:gd name="T28" fmla="*/ 0 w 904"/>
                <a:gd name="T29" fmla="*/ 0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04" h="625">
                  <a:moveTo>
                    <a:pt x="0" y="496"/>
                  </a:moveTo>
                  <a:lnTo>
                    <a:pt x="904" y="496"/>
                  </a:lnTo>
                  <a:lnTo>
                    <a:pt x="904" y="625"/>
                  </a:lnTo>
                  <a:lnTo>
                    <a:pt x="0" y="625"/>
                  </a:lnTo>
                  <a:lnTo>
                    <a:pt x="0" y="496"/>
                  </a:lnTo>
                  <a:close/>
                  <a:moveTo>
                    <a:pt x="0" y="248"/>
                  </a:moveTo>
                  <a:lnTo>
                    <a:pt x="904" y="248"/>
                  </a:lnTo>
                  <a:lnTo>
                    <a:pt x="904" y="376"/>
                  </a:lnTo>
                  <a:lnTo>
                    <a:pt x="0" y="376"/>
                  </a:lnTo>
                  <a:lnTo>
                    <a:pt x="0" y="248"/>
                  </a:lnTo>
                  <a:close/>
                  <a:moveTo>
                    <a:pt x="0" y="0"/>
                  </a:moveTo>
                  <a:lnTo>
                    <a:pt x="904" y="0"/>
                  </a:lnTo>
                  <a:lnTo>
                    <a:pt x="904" y="128"/>
                  </a:lnTo>
                  <a:lnTo>
                    <a:pt x="0" y="1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ABE3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44"/>
            <p:cNvSpPr>
              <a:spLocks noEditPoints="1"/>
            </p:cNvSpPr>
            <p:nvPr/>
          </p:nvSpPr>
          <p:spPr bwMode="auto">
            <a:xfrm>
              <a:off x="1154" y="801"/>
              <a:ext cx="274" cy="495"/>
            </a:xfrm>
            <a:custGeom>
              <a:avLst/>
              <a:gdLst>
                <a:gd name="T0" fmla="*/ 1113 w 1366"/>
                <a:gd name="T1" fmla="*/ 2222 h 2473"/>
                <a:gd name="T2" fmla="*/ 1078 w 1366"/>
                <a:gd name="T3" fmla="*/ 2242 h 2473"/>
                <a:gd name="T4" fmla="*/ 1059 w 1366"/>
                <a:gd name="T5" fmla="*/ 2276 h 2473"/>
                <a:gd name="T6" fmla="*/ 1059 w 1366"/>
                <a:gd name="T7" fmla="*/ 2317 h 2473"/>
                <a:gd name="T8" fmla="*/ 1078 w 1366"/>
                <a:gd name="T9" fmla="*/ 2352 h 2473"/>
                <a:gd name="T10" fmla="*/ 1113 w 1366"/>
                <a:gd name="T11" fmla="*/ 2372 h 2473"/>
                <a:gd name="T12" fmla="*/ 1155 w 1366"/>
                <a:gd name="T13" fmla="*/ 2372 h 2473"/>
                <a:gd name="T14" fmla="*/ 1188 w 1366"/>
                <a:gd name="T15" fmla="*/ 2352 h 2473"/>
                <a:gd name="T16" fmla="*/ 1209 w 1366"/>
                <a:gd name="T17" fmla="*/ 2317 h 2473"/>
                <a:gd name="T18" fmla="*/ 1209 w 1366"/>
                <a:gd name="T19" fmla="*/ 2276 h 2473"/>
                <a:gd name="T20" fmla="*/ 1188 w 1366"/>
                <a:gd name="T21" fmla="*/ 2242 h 2473"/>
                <a:gd name="T22" fmla="*/ 1155 w 1366"/>
                <a:gd name="T23" fmla="*/ 2222 h 2473"/>
                <a:gd name="T24" fmla="*/ 124 w 1366"/>
                <a:gd name="T25" fmla="*/ 2028 h 2473"/>
                <a:gd name="T26" fmla="*/ 1242 w 1366"/>
                <a:gd name="T27" fmla="*/ 2129 h 2473"/>
                <a:gd name="T28" fmla="*/ 124 w 1366"/>
                <a:gd name="T29" fmla="*/ 2028 h 2473"/>
                <a:gd name="T30" fmla="*/ 124 w 1366"/>
                <a:gd name="T31" fmla="*/ 1906 h 2473"/>
                <a:gd name="T32" fmla="*/ 1242 w 1366"/>
                <a:gd name="T33" fmla="*/ 1806 h 2473"/>
                <a:gd name="T34" fmla="*/ 111 w 1366"/>
                <a:gd name="T35" fmla="*/ 821 h 2473"/>
                <a:gd name="T36" fmla="*/ 1255 w 1366"/>
                <a:gd name="T37" fmla="*/ 1685 h 2473"/>
                <a:gd name="T38" fmla="*/ 111 w 1366"/>
                <a:gd name="T39" fmla="*/ 821 h 2473"/>
                <a:gd name="T40" fmla="*/ 111 w 1366"/>
                <a:gd name="T41" fmla="*/ 698 h 2473"/>
                <a:gd name="T42" fmla="*/ 1255 w 1366"/>
                <a:gd name="T43" fmla="*/ 160 h 2473"/>
                <a:gd name="T44" fmla="*/ 100 w 1366"/>
                <a:gd name="T45" fmla="*/ 0 h 2473"/>
                <a:gd name="T46" fmla="*/ 1292 w 1366"/>
                <a:gd name="T47" fmla="*/ 3 h 2473"/>
                <a:gd name="T48" fmla="*/ 1336 w 1366"/>
                <a:gd name="T49" fmla="*/ 29 h 2473"/>
                <a:gd name="T50" fmla="*/ 1363 w 1366"/>
                <a:gd name="T51" fmla="*/ 73 h 2473"/>
                <a:gd name="T52" fmla="*/ 1366 w 1366"/>
                <a:gd name="T53" fmla="*/ 2372 h 2473"/>
                <a:gd name="T54" fmla="*/ 1352 w 1366"/>
                <a:gd name="T55" fmla="*/ 2423 h 2473"/>
                <a:gd name="T56" fmla="*/ 1317 w 1366"/>
                <a:gd name="T57" fmla="*/ 2459 h 2473"/>
                <a:gd name="T58" fmla="*/ 1266 w 1366"/>
                <a:gd name="T59" fmla="*/ 2473 h 2473"/>
                <a:gd name="T60" fmla="*/ 74 w 1366"/>
                <a:gd name="T61" fmla="*/ 2470 h 2473"/>
                <a:gd name="T62" fmla="*/ 30 w 1366"/>
                <a:gd name="T63" fmla="*/ 2443 h 2473"/>
                <a:gd name="T64" fmla="*/ 3 w 1366"/>
                <a:gd name="T65" fmla="*/ 2398 h 2473"/>
                <a:gd name="T66" fmla="*/ 0 w 1366"/>
                <a:gd name="T67" fmla="*/ 100 h 2473"/>
                <a:gd name="T68" fmla="*/ 14 w 1366"/>
                <a:gd name="T69" fmla="*/ 49 h 2473"/>
                <a:gd name="T70" fmla="*/ 49 w 1366"/>
                <a:gd name="T71" fmla="*/ 13 h 2473"/>
                <a:gd name="T72" fmla="*/ 100 w 1366"/>
                <a:gd name="T73" fmla="*/ 0 h 2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66" h="2473">
                  <a:moveTo>
                    <a:pt x="1134" y="2219"/>
                  </a:moveTo>
                  <a:lnTo>
                    <a:pt x="1113" y="2222"/>
                  </a:lnTo>
                  <a:lnTo>
                    <a:pt x="1094" y="2230"/>
                  </a:lnTo>
                  <a:lnTo>
                    <a:pt x="1078" y="2242"/>
                  </a:lnTo>
                  <a:lnTo>
                    <a:pt x="1066" y="2258"/>
                  </a:lnTo>
                  <a:lnTo>
                    <a:pt x="1059" y="2276"/>
                  </a:lnTo>
                  <a:lnTo>
                    <a:pt x="1057" y="2297"/>
                  </a:lnTo>
                  <a:lnTo>
                    <a:pt x="1059" y="2317"/>
                  </a:lnTo>
                  <a:lnTo>
                    <a:pt x="1066" y="2337"/>
                  </a:lnTo>
                  <a:lnTo>
                    <a:pt x="1078" y="2352"/>
                  </a:lnTo>
                  <a:lnTo>
                    <a:pt x="1094" y="2365"/>
                  </a:lnTo>
                  <a:lnTo>
                    <a:pt x="1113" y="2372"/>
                  </a:lnTo>
                  <a:lnTo>
                    <a:pt x="1134" y="2375"/>
                  </a:lnTo>
                  <a:lnTo>
                    <a:pt x="1155" y="2372"/>
                  </a:lnTo>
                  <a:lnTo>
                    <a:pt x="1173" y="2365"/>
                  </a:lnTo>
                  <a:lnTo>
                    <a:pt x="1188" y="2352"/>
                  </a:lnTo>
                  <a:lnTo>
                    <a:pt x="1200" y="2337"/>
                  </a:lnTo>
                  <a:lnTo>
                    <a:pt x="1209" y="2317"/>
                  </a:lnTo>
                  <a:lnTo>
                    <a:pt x="1211" y="2297"/>
                  </a:lnTo>
                  <a:lnTo>
                    <a:pt x="1209" y="2276"/>
                  </a:lnTo>
                  <a:lnTo>
                    <a:pt x="1200" y="2258"/>
                  </a:lnTo>
                  <a:lnTo>
                    <a:pt x="1188" y="2242"/>
                  </a:lnTo>
                  <a:lnTo>
                    <a:pt x="1173" y="2230"/>
                  </a:lnTo>
                  <a:lnTo>
                    <a:pt x="1155" y="2222"/>
                  </a:lnTo>
                  <a:lnTo>
                    <a:pt x="1134" y="2219"/>
                  </a:lnTo>
                  <a:close/>
                  <a:moveTo>
                    <a:pt x="124" y="2028"/>
                  </a:moveTo>
                  <a:lnTo>
                    <a:pt x="124" y="2129"/>
                  </a:lnTo>
                  <a:lnTo>
                    <a:pt x="1242" y="2129"/>
                  </a:lnTo>
                  <a:lnTo>
                    <a:pt x="1242" y="2028"/>
                  </a:lnTo>
                  <a:lnTo>
                    <a:pt x="124" y="2028"/>
                  </a:lnTo>
                  <a:close/>
                  <a:moveTo>
                    <a:pt x="124" y="1806"/>
                  </a:moveTo>
                  <a:lnTo>
                    <a:pt x="124" y="1906"/>
                  </a:lnTo>
                  <a:lnTo>
                    <a:pt x="1242" y="1906"/>
                  </a:lnTo>
                  <a:lnTo>
                    <a:pt x="1242" y="1806"/>
                  </a:lnTo>
                  <a:lnTo>
                    <a:pt x="124" y="1806"/>
                  </a:lnTo>
                  <a:close/>
                  <a:moveTo>
                    <a:pt x="111" y="821"/>
                  </a:moveTo>
                  <a:lnTo>
                    <a:pt x="111" y="1685"/>
                  </a:lnTo>
                  <a:lnTo>
                    <a:pt x="1255" y="1685"/>
                  </a:lnTo>
                  <a:lnTo>
                    <a:pt x="1255" y="821"/>
                  </a:lnTo>
                  <a:lnTo>
                    <a:pt x="111" y="821"/>
                  </a:lnTo>
                  <a:close/>
                  <a:moveTo>
                    <a:pt x="111" y="160"/>
                  </a:moveTo>
                  <a:lnTo>
                    <a:pt x="111" y="698"/>
                  </a:lnTo>
                  <a:lnTo>
                    <a:pt x="1255" y="698"/>
                  </a:lnTo>
                  <a:lnTo>
                    <a:pt x="1255" y="160"/>
                  </a:lnTo>
                  <a:lnTo>
                    <a:pt x="111" y="160"/>
                  </a:lnTo>
                  <a:close/>
                  <a:moveTo>
                    <a:pt x="100" y="0"/>
                  </a:moveTo>
                  <a:lnTo>
                    <a:pt x="1266" y="0"/>
                  </a:lnTo>
                  <a:lnTo>
                    <a:pt x="1292" y="3"/>
                  </a:lnTo>
                  <a:lnTo>
                    <a:pt x="1317" y="13"/>
                  </a:lnTo>
                  <a:lnTo>
                    <a:pt x="1336" y="29"/>
                  </a:lnTo>
                  <a:lnTo>
                    <a:pt x="1352" y="49"/>
                  </a:lnTo>
                  <a:lnTo>
                    <a:pt x="1363" y="73"/>
                  </a:lnTo>
                  <a:lnTo>
                    <a:pt x="1366" y="100"/>
                  </a:lnTo>
                  <a:lnTo>
                    <a:pt x="1366" y="2372"/>
                  </a:lnTo>
                  <a:lnTo>
                    <a:pt x="1363" y="2398"/>
                  </a:lnTo>
                  <a:lnTo>
                    <a:pt x="1352" y="2423"/>
                  </a:lnTo>
                  <a:lnTo>
                    <a:pt x="1336" y="2443"/>
                  </a:lnTo>
                  <a:lnTo>
                    <a:pt x="1317" y="2459"/>
                  </a:lnTo>
                  <a:lnTo>
                    <a:pt x="1292" y="2470"/>
                  </a:lnTo>
                  <a:lnTo>
                    <a:pt x="1266" y="2473"/>
                  </a:lnTo>
                  <a:lnTo>
                    <a:pt x="100" y="2473"/>
                  </a:lnTo>
                  <a:lnTo>
                    <a:pt x="74" y="2470"/>
                  </a:lnTo>
                  <a:lnTo>
                    <a:pt x="49" y="2459"/>
                  </a:lnTo>
                  <a:lnTo>
                    <a:pt x="30" y="2443"/>
                  </a:lnTo>
                  <a:lnTo>
                    <a:pt x="14" y="2423"/>
                  </a:lnTo>
                  <a:lnTo>
                    <a:pt x="3" y="2398"/>
                  </a:lnTo>
                  <a:lnTo>
                    <a:pt x="0" y="2372"/>
                  </a:lnTo>
                  <a:lnTo>
                    <a:pt x="0" y="100"/>
                  </a:lnTo>
                  <a:lnTo>
                    <a:pt x="3" y="73"/>
                  </a:lnTo>
                  <a:lnTo>
                    <a:pt x="14" y="49"/>
                  </a:lnTo>
                  <a:lnTo>
                    <a:pt x="30" y="29"/>
                  </a:lnTo>
                  <a:lnTo>
                    <a:pt x="49" y="13"/>
                  </a:lnTo>
                  <a:lnTo>
                    <a:pt x="74" y="3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" name="Group 17"/>
          <p:cNvGrpSpPr>
            <a:grpSpLocks noChangeAspect="1"/>
          </p:cNvGrpSpPr>
          <p:nvPr/>
        </p:nvGrpSpPr>
        <p:grpSpPr>
          <a:xfrm>
            <a:off x="11132016" y="4416755"/>
            <a:ext cx="522425" cy="348456"/>
            <a:chOff x="2528592" y="1550357"/>
            <a:chExt cx="889000" cy="592961"/>
          </a:xfrm>
        </p:grpSpPr>
        <p:sp useBgFill="1">
          <p:nvSpPr>
            <p:cNvPr id="104" name="Freeform 33"/>
            <p:cNvSpPr>
              <a:spLocks/>
            </p:cNvSpPr>
            <p:nvPr/>
          </p:nvSpPr>
          <p:spPr bwMode="white">
            <a:xfrm>
              <a:off x="2528592" y="1550357"/>
              <a:ext cx="889000" cy="592961"/>
            </a:xfrm>
            <a:custGeom>
              <a:avLst/>
              <a:gdLst>
                <a:gd name="T0" fmla="*/ 1638 w 2802"/>
                <a:gd name="T1" fmla="*/ 13 h 2208"/>
                <a:gd name="T2" fmla="*/ 1815 w 2802"/>
                <a:gd name="T3" fmla="*/ 77 h 2208"/>
                <a:gd name="T4" fmla="*/ 1962 w 2802"/>
                <a:gd name="T5" fmla="*/ 190 h 2208"/>
                <a:gd name="T6" fmla="*/ 2072 w 2802"/>
                <a:gd name="T7" fmla="*/ 342 h 2208"/>
                <a:gd name="T8" fmla="*/ 2217 w 2802"/>
                <a:gd name="T9" fmla="*/ 429 h 2208"/>
                <a:gd name="T10" fmla="*/ 2372 w 2802"/>
                <a:gd name="T11" fmla="*/ 519 h 2208"/>
                <a:gd name="T12" fmla="*/ 2489 w 2802"/>
                <a:gd name="T13" fmla="*/ 651 h 2208"/>
                <a:gd name="T14" fmla="*/ 2558 w 2802"/>
                <a:gd name="T15" fmla="*/ 817 h 2208"/>
                <a:gd name="T16" fmla="*/ 2571 w 2802"/>
                <a:gd name="T17" fmla="*/ 973 h 2208"/>
                <a:gd name="T18" fmla="*/ 2695 w 2802"/>
                <a:gd name="T19" fmla="*/ 1081 h 2208"/>
                <a:gd name="T20" fmla="*/ 2775 w 2802"/>
                <a:gd name="T21" fmla="*/ 1221 h 2208"/>
                <a:gd name="T22" fmla="*/ 2802 w 2802"/>
                <a:gd name="T23" fmla="*/ 1385 h 2208"/>
                <a:gd name="T24" fmla="*/ 2771 w 2802"/>
                <a:gd name="T25" fmla="*/ 1559 h 2208"/>
                <a:gd name="T26" fmla="*/ 2681 w 2802"/>
                <a:gd name="T27" fmla="*/ 1704 h 2208"/>
                <a:gd name="T28" fmla="*/ 2547 w 2802"/>
                <a:gd name="T29" fmla="*/ 1809 h 2208"/>
                <a:gd name="T30" fmla="*/ 2382 w 2802"/>
                <a:gd name="T31" fmla="*/ 1862 h 2208"/>
                <a:gd name="T32" fmla="*/ 2189 w 2802"/>
                <a:gd name="T33" fmla="*/ 1866 h 2208"/>
                <a:gd name="T34" fmla="*/ 2178 w 2802"/>
                <a:gd name="T35" fmla="*/ 2012 h 2208"/>
                <a:gd name="T36" fmla="*/ 2102 w 2802"/>
                <a:gd name="T37" fmla="*/ 2097 h 2208"/>
                <a:gd name="T38" fmla="*/ 1963 w 2802"/>
                <a:gd name="T39" fmla="*/ 2164 h 2208"/>
                <a:gd name="T40" fmla="*/ 1773 w 2802"/>
                <a:gd name="T41" fmla="*/ 2201 h 2208"/>
                <a:gd name="T42" fmla="*/ 1538 w 2802"/>
                <a:gd name="T43" fmla="*/ 2207 h 2208"/>
                <a:gd name="T44" fmla="*/ 1330 w 2802"/>
                <a:gd name="T45" fmla="*/ 2180 h 2208"/>
                <a:gd name="T46" fmla="*/ 1175 w 2802"/>
                <a:gd name="T47" fmla="*/ 2123 h 2208"/>
                <a:gd name="T48" fmla="*/ 1071 w 2802"/>
                <a:gd name="T49" fmla="*/ 2035 h 2208"/>
                <a:gd name="T50" fmla="*/ 1047 w 2802"/>
                <a:gd name="T51" fmla="*/ 1964 h 2208"/>
                <a:gd name="T52" fmla="*/ 546 w 2802"/>
                <a:gd name="T53" fmla="*/ 1862 h 2208"/>
                <a:gd name="T54" fmla="*/ 360 w 2802"/>
                <a:gd name="T55" fmla="*/ 1811 h 2208"/>
                <a:gd name="T56" fmla="*/ 202 w 2802"/>
                <a:gd name="T57" fmla="*/ 1707 h 2208"/>
                <a:gd name="T58" fmla="*/ 83 w 2802"/>
                <a:gd name="T59" fmla="*/ 1562 h 2208"/>
                <a:gd name="T60" fmla="*/ 13 w 2802"/>
                <a:gd name="T61" fmla="*/ 1383 h 2208"/>
                <a:gd name="T62" fmla="*/ 2 w 2802"/>
                <a:gd name="T63" fmla="*/ 1189 h 2208"/>
                <a:gd name="T64" fmla="*/ 49 w 2802"/>
                <a:gd name="T65" fmla="*/ 1011 h 2208"/>
                <a:gd name="T66" fmla="*/ 145 w 2802"/>
                <a:gd name="T67" fmla="*/ 856 h 2208"/>
                <a:gd name="T68" fmla="*/ 281 w 2802"/>
                <a:gd name="T69" fmla="*/ 736 h 2208"/>
                <a:gd name="T70" fmla="*/ 401 w 2802"/>
                <a:gd name="T71" fmla="*/ 617 h 2208"/>
                <a:gd name="T72" fmla="*/ 468 w 2802"/>
                <a:gd name="T73" fmla="*/ 446 h 2208"/>
                <a:gd name="T74" fmla="*/ 587 w 2802"/>
                <a:gd name="T75" fmla="*/ 310 h 2208"/>
                <a:gd name="T76" fmla="*/ 744 w 2802"/>
                <a:gd name="T77" fmla="*/ 218 h 2208"/>
                <a:gd name="T78" fmla="*/ 931 w 2802"/>
                <a:gd name="T79" fmla="*/ 185 h 2208"/>
                <a:gd name="T80" fmla="*/ 1096 w 2802"/>
                <a:gd name="T81" fmla="*/ 154 h 2208"/>
                <a:gd name="T82" fmla="*/ 1258 w 2802"/>
                <a:gd name="T83" fmla="*/ 52 h 2208"/>
                <a:gd name="T84" fmla="*/ 1445 w 2802"/>
                <a:gd name="T85" fmla="*/ 4 h 2208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5221 w 10000"/>
                <a:gd name="connsiteY66" fmla="*/ 9968 h 10000"/>
                <a:gd name="connsiteX67" fmla="*/ 4975 w 10000"/>
                <a:gd name="connsiteY67" fmla="*/ 9928 h 10000"/>
                <a:gd name="connsiteX68" fmla="*/ 4747 w 10000"/>
                <a:gd name="connsiteY68" fmla="*/ 9873 h 10000"/>
                <a:gd name="connsiteX69" fmla="*/ 4543 w 10000"/>
                <a:gd name="connsiteY69" fmla="*/ 9801 h 10000"/>
                <a:gd name="connsiteX70" fmla="*/ 4358 w 10000"/>
                <a:gd name="connsiteY70" fmla="*/ 9715 h 10000"/>
                <a:gd name="connsiteX71" fmla="*/ 4047 w 10000"/>
                <a:gd name="connsiteY71" fmla="*/ 9497 h 10000"/>
                <a:gd name="connsiteX72" fmla="*/ 3926 w 10000"/>
                <a:gd name="connsiteY72" fmla="*/ 9366 h 10000"/>
                <a:gd name="connsiteX73" fmla="*/ 3822 w 10000"/>
                <a:gd name="connsiteY73" fmla="*/ 9216 h 10000"/>
                <a:gd name="connsiteX74" fmla="*/ 3776 w 10000"/>
                <a:gd name="connsiteY74" fmla="*/ 9112 h 10000"/>
                <a:gd name="connsiteX75" fmla="*/ 3747 w 10000"/>
                <a:gd name="connsiteY75" fmla="*/ 9008 h 10000"/>
                <a:gd name="connsiteX76" fmla="*/ 3737 w 10000"/>
                <a:gd name="connsiteY76" fmla="*/ 8895 h 10000"/>
                <a:gd name="connsiteX77" fmla="*/ 3737 w 10000"/>
                <a:gd name="connsiteY77" fmla="*/ 8451 h 10000"/>
                <a:gd name="connsiteX78" fmla="*/ 2188 w 10000"/>
                <a:gd name="connsiteY78" fmla="*/ 8451 h 10000"/>
                <a:gd name="connsiteX79" fmla="*/ 1949 w 10000"/>
                <a:gd name="connsiteY79" fmla="*/ 8433 h 10000"/>
                <a:gd name="connsiteX80" fmla="*/ 1717 w 10000"/>
                <a:gd name="connsiteY80" fmla="*/ 8383 h 10000"/>
                <a:gd name="connsiteX81" fmla="*/ 1495 w 10000"/>
                <a:gd name="connsiteY81" fmla="*/ 8306 h 10000"/>
                <a:gd name="connsiteX82" fmla="*/ 1285 w 10000"/>
                <a:gd name="connsiteY82" fmla="*/ 8202 h 10000"/>
                <a:gd name="connsiteX83" fmla="*/ 1081 w 10000"/>
                <a:gd name="connsiteY83" fmla="*/ 8071 h 10000"/>
                <a:gd name="connsiteX84" fmla="*/ 896 w 10000"/>
                <a:gd name="connsiteY84" fmla="*/ 7912 h 10000"/>
                <a:gd name="connsiteX85" fmla="*/ 721 w 10000"/>
                <a:gd name="connsiteY85" fmla="*/ 7731 h 10000"/>
                <a:gd name="connsiteX86" fmla="*/ 564 w 10000"/>
                <a:gd name="connsiteY86" fmla="*/ 7532 h 10000"/>
                <a:gd name="connsiteX87" fmla="*/ 421 w 10000"/>
                <a:gd name="connsiteY87" fmla="*/ 7310 h 10000"/>
                <a:gd name="connsiteX88" fmla="*/ 296 w 10000"/>
                <a:gd name="connsiteY88" fmla="*/ 7074 h 10000"/>
                <a:gd name="connsiteX89" fmla="*/ 193 w 10000"/>
                <a:gd name="connsiteY89" fmla="*/ 6816 h 10000"/>
                <a:gd name="connsiteX90" fmla="*/ 111 w 10000"/>
                <a:gd name="connsiteY90" fmla="*/ 6549 h 10000"/>
                <a:gd name="connsiteX91" fmla="*/ 46 w 10000"/>
                <a:gd name="connsiteY91" fmla="*/ 6264 h 10000"/>
                <a:gd name="connsiteX92" fmla="*/ 11 w 10000"/>
                <a:gd name="connsiteY92" fmla="*/ 5974 h 10000"/>
                <a:gd name="connsiteX93" fmla="*/ 0 w 10000"/>
                <a:gd name="connsiteY93" fmla="*/ 5675 h 10000"/>
                <a:gd name="connsiteX94" fmla="*/ 7 w 10000"/>
                <a:gd name="connsiteY94" fmla="*/ 5385 h 10000"/>
                <a:gd name="connsiteX95" fmla="*/ 43 w 10000"/>
                <a:gd name="connsiteY95" fmla="*/ 5104 h 10000"/>
                <a:gd name="connsiteX96" fmla="*/ 96 w 10000"/>
                <a:gd name="connsiteY96" fmla="*/ 4837 h 10000"/>
                <a:gd name="connsiteX97" fmla="*/ 175 w 10000"/>
                <a:gd name="connsiteY97" fmla="*/ 4579 h 10000"/>
                <a:gd name="connsiteX98" fmla="*/ 271 w 10000"/>
                <a:gd name="connsiteY98" fmla="*/ 4325 h 10000"/>
                <a:gd name="connsiteX99" fmla="*/ 385 w 10000"/>
                <a:gd name="connsiteY99" fmla="*/ 4099 h 10000"/>
                <a:gd name="connsiteX100" fmla="*/ 517 w 10000"/>
                <a:gd name="connsiteY100" fmla="*/ 3877 h 10000"/>
                <a:gd name="connsiteX101" fmla="*/ 667 w 10000"/>
                <a:gd name="connsiteY101" fmla="*/ 3673 h 10000"/>
                <a:gd name="connsiteX102" fmla="*/ 828 w 10000"/>
                <a:gd name="connsiteY102" fmla="*/ 3496 h 10000"/>
                <a:gd name="connsiteX103" fmla="*/ 1003 w 10000"/>
                <a:gd name="connsiteY103" fmla="*/ 3333 h 10000"/>
                <a:gd name="connsiteX104" fmla="*/ 1196 w 10000"/>
                <a:gd name="connsiteY104" fmla="*/ 3193 h 10000"/>
                <a:gd name="connsiteX105" fmla="*/ 1395 w 10000"/>
                <a:gd name="connsiteY105" fmla="*/ 3080 h 10000"/>
                <a:gd name="connsiteX106" fmla="*/ 1431 w 10000"/>
                <a:gd name="connsiteY106" fmla="*/ 2794 h 10000"/>
                <a:gd name="connsiteX107" fmla="*/ 1488 w 10000"/>
                <a:gd name="connsiteY107" fmla="*/ 2523 h 10000"/>
                <a:gd name="connsiteX108" fmla="*/ 1570 w 10000"/>
                <a:gd name="connsiteY108" fmla="*/ 2260 h 10000"/>
                <a:gd name="connsiteX109" fmla="*/ 1670 w 10000"/>
                <a:gd name="connsiteY109" fmla="*/ 2020 h 10000"/>
                <a:gd name="connsiteX110" fmla="*/ 1795 w 10000"/>
                <a:gd name="connsiteY110" fmla="*/ 1789 h 10000"/>
                <a:gd name="connsiteX111" fmla="*/ 1938 w 10000"/>
                <a:gd name="connsiteY111" fmla="*/ 1585 h 10000"/>
                <a:gd name="connsiteX112" fmla="*/ 2095 w 10000"/>
                <a:gd name="connsiteY112" fmla="*/ 1404 h 10000"/>
                <a:gd name="connsiteX113" fmla="*/ 2270 w 10000"/>
                <a:gd name="connsiteY113" fmla="*/ 1236 h 10000"/>
                <a:gd name="connsiteX114" fmla="*/ 2459 w 10000"/>
                <a:gd name="connsiteY114" fmla="*/ 1101 h 10000"/>
                <a:gd name="connsiteX115" fmla="*/ 2655 w 10000"/>
                <a:gd name="connsiteY115" fmla="*/ 987 h 10000"/>
                <a:gd name="connsiteX116" fmla="*/ 2873 w 10000"/>
                <a:gd name="connsiteY116" fmla="*/ 910 h 10000"/>
                <a:gd name="connsiteX117" fmla="*/ 3094 w 10000"/>
                <a:gd name="connsiteY117" fmla="*/ 856 h 10000"/>
                <a:gd name="connsiteX118" fmla="*/ 3323 w 10000"/>
                <a:gd name="connsiteY118" fmla="*/ 838 h 10000"/>
                <a:gd name="connsiteX119" fmla="*/ 3537 w 10000"/>
                <a:gd name="connsiteY119" fmla="*/ 856 h 10000"/>
                <a:gd name="connsiteX120" fmla="*/ 3744 w 10000"/>
                <a:gd name="connsiteY120" fmla="*/ 897 h 10000"/>
                <a:gd name="connsiteX121" fmla="*/ 3911 w 10000"/>
                <a:gd name="connsiteY121" fmla="*/ 697 h 10000"/>
                <a:gd name="connsiteX122" fmla="*/ 4094 w 10000"/>
                <a:gd name="connsiteY122" fmla="*/ 521 h 10000"/>
                <a:gd name="connsiteX123" fmla="*/ 4290 w 10000"/>
                <a:gd name="connsiteY123" fmla="*/ 362 h 10000"/>
                <a:gd name="connsiteX124" fmla="*/ 4490 w 10000"/>
                <a:gd name="connsiteY124" fmla="*/ 236 h 10000"/>
                <a:gd name="connsiteX125" fmla="*/ 4707 w 10000"/>
                <a:gd name="connsiteY125" fmla="*/ 131 h 10000"/>
                <a:gd name="connsiteX126" fmla="*/ 4925 w 10000"/>
                <a:gd name="connsiteY126" fmla="*/ 59 h 10000"/>
                <a:gd name="connsiteX127" fmla="*/ 5157 w 10000"/>
                <a:gd name="connsiteY127" fmla="*/ 18 h 10000"/>
                <a:gd name="connsiteX128" fmla="*/ 5389 w 10000"/>
                <a:gd name="connsiteY128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5221 w 10000"/>
                <a:gd name="connsiteY66" fmla="*/ 9968 h 10000"/>
                <a:gd name="connsiteX67" fmla="*/ 4975 w 10000"/>
                <a:gd name="connsiteY67" fmla="*/ 9928 h 10000"/>
                <a:gd name="connsiteX68" fmla="*/ 4747 w 10000"/>
                <a:gd name="connsiteY68" fmla="*/ 9873 h 10000"/>
                <a:gd name="connsiteX69" fmla="*/ 4543 w 10000"/>
                <a:gd name="connsiteY69" fmla="*/ 9801 h 10000"/>
                <a:gd name="connsiteX70" fmla="*/ 4047 w 10000"/>
                <a:gd name="connsiteY70" fmla="*/ 9497 h 10000"/>
                <a:gd name="connsiteX71" fmla="*/ 3926 w 10000"/>
                <a:gd name="connsiteY71" fmla="*/ 9366 h 10000"/>
                <a:gd name="connsiteX72" fmla="*/ 3822 w 10000"/>
                <a:gd name="connsiteY72" fmla="*/ 9216 h 10000"/>
                <a:gd name="connsiteX73" fmla="*/ 3776 w 10000"/>
                <a:gd name="connsiteY73" fmla="*/ 9112 h 10000"/>
                <a:gd name="connsiteX74" fmla="*/ 3747 w 10000"/>
                <a:gd name="connsiteY74" fmla="*/ 9008 h 10000"/>
                <a:gd name="connsiteX75" fmla="*/ 3737 w 10000"/>
                <a:gd name="connsiteY75" fmla="*/ 8895 h 10000"/>
                <a:gd name="connsiteX76" fmla="*/ 3737 w 10000"/>
                <a:gd name="connsiteY76" fmla="*/ 8451 h 10000"/>
                <a:gd name="connsiteX77" fmla="*/ 2188 w 10000"/>
                <a:gd name="connsiteY77" fmla="*/ 8451 h 10000"/>
                <a:gd name="connsiteX78" fmla="*/ 1949 w 10000"/>
                <a:gd name="connsiteY78" fmla="*/ 8433 h 10000"/>
                <a:gd name="connsiteX79" fmla="*/ 1717 w 10000"/>
                <a:gd name="connsiteY79" fmla="*/ 8383 h 10000"/>
                <a:gd name="connsiteX80" fmla="*/ 1495 w 10000"/>
                <a:gd name="connsiteY80" fmla="*/ 8306 h 10000"/>
                <a:gd name="connsiteX81" fmla="*/ 1285 w 10000"/>
                <a:gd name="connsiteY81" fmla="*/ 8202 h 10000"/>
                <a:gd name="connsiteX82" fmla="*/ 1081 w 10000"/>
                <a:gd name="connsiteY82" fmla="*/ 8071 h 10000"/>
                <a:gd name="connsiteX83" fmla="*/ 896 w 10000"/>
                <a:gd name="connsiteY83" fmla="*/ 7912 h 10000"/>
                <a:gd name="connsiteX84" fmla="*/ 721 w 10000"/>
                <a:gd name="connsiteY84" fmla="*/ 7731 h 10000"/>
                <a:gd name="connsiteX85" fmla="*/ 564 w 10000"/>
                <a:gd name="connsiteY85" fmla="*/ 7532 h 10000"/>
                <a:gd name="connsiteX86" fmla="*/ 421 w 10000"/>
                <a:gd name="connsiteY86" fmla="*/ 7310 h 10000"/>
                <a:gd name="connsiteX87" fmla="*/ 296 w 10000"/>
                <a:gd name="connsiteY87" fmla="*/ 7074 h 10000"/>
                <a:gd name="connsiteX88" fmla="*/ 193 w 10000"/>
                <a:gd name="connsiteY88" fmla="*/ 6816 h 10000"/>
                <a:gd name="connsiteX89" fmla="*/ 111 w 10000"/>
                <a:gd name="connsiteY89" fmla="*/ 6549 h 10000"/>
                <a:gd name="connsiteX90" fmla="*/ 46 w 10000"/>
                <a:gd name="connsiteY90" fmla="*/ 6264 h 10000"/>
                <a:gd name="connsiteX91" fmla="*/ 11 w 10000"/>
                <a:gd name="connsiteY91" fmla="*/ 5974 h 10000"/>
                <a:gd name="connsiteX92" fmla="*/ 0 w 10000"/>
                <a:gd name="connsiteY92" fmla="*/ 5675 h 10000"/>
                <a:gd name="connsiteX93" fmla="*/ 7 w 10000"/>
                <a:gd name="connsiteY93" fmla="*/ 5385 h 10000"/>
                <a:gd name="connsiteX94" fmla="*/ 43 w 10000"/>
                <a:gd name="connsiteY94" fmla="*/ 5104 h 10000"/>
                <a:gd name="connsiteX95" fmla="*/ 96 w 10000"/>
                <a:gd name="connsiteY95" fmla="*/ 4837 h 10000"/>
                <a:gd name="connsiteX96" fmla="*/ 175 w 10000"/>
                <a:gd name="connsiteY96" fmla="*/ 4579 h 10000"/>
                <a:gd name="connsiteX97" fmla="*/ 271 w 10000"/>
                <a:gd name="connsiteY97" fmla="*/ 4325 h 10000"/>
                <a:gd name="connsiteX98" fmla="*/ 385 w 10000"/>
                <a:gd name="connsiteY98" fmla="*/ 4099 h 10000"/>
                <a:gd name="connsiteX99" fmla="*/ 517 w 10000"/>
                <a:gd name="connsiteY99" fmla="*/ 3877 h 10000"/>
                <a:gd name="connsiteX100" fmla="*/ 667 w 10000"/>
                <a:gd name="connsiteY100" fmla="*/ 3673 h 10000"/>
                <a:gd name="connsiteX101" fmla="*/ 828 w 10000"/>
                <a:gd name="connsiteY101" fmla="*/ 3496 h 10000"/>
                <a:gd name="connsiteX102" fmla="*/ 1003 w 10000"/>
                <a:gd name="connsiteY102" fmla="*/ 3333 h 10000"/>
                <a:gd name="connsiteX103" fmla="*/ 1196 w 10000"/>
                <a:gd name="connsiteY103" fmla="*/ 3193 h 10000"/>
                <a:gd name="connsiteX104" fmla="*/ 1395 w 10000"/>
                <a:gd name="connsiteY104" fmla="*/ 3080 h 10000"/>
                <a:gd name="connsiteX105" fmla="*/ 1431 w 10000"/>
                <a:gd name="connsiteY105" fmla="*/ 2794 h 10000"/>
                <a:gd name="connsiteX106" fmla="*/ 1488 w 10000"/>
                <a:gd name="connsiteY106" fmla="*/ 2523 h 10000"/>
                <a:gd name="connsiteX107" fmla="*/ 1570 w 10000"/>
                <a:gd name="connsiteY107" fmla="*/ 2260 h 10000"/>
                <a:gd name="connsiteX108" fmla="*/ 1670 w 10000"/>
                <a:gd name="connsiteY108" fmla="*/ 2020 h 10000"/>
                <a:gd name="connsiteX109" fmla="*/ 1795 w 10000"/>
                <a:gd name="connsiteY109" fmla="*/ 1789 h 10000"/>
                <a:gd name="connsiteX110" fmla="*/ 1938 w 10000"/>
                <a:gd name="connsiteY110" fmla="*/ 1585 h 10000"/>
                <a:gd name="connsiteX111" fmla="*/ 2095 w 10000"/>
                <a:gd name="connsiteY111" fmla="*/ 1404 h 10000"/>
                <a:gd name="connsiteX112" fmla="*/ 2270 w 10000"/>
                <a:gd name="connsiteY112" fmla="*/ 1236 h 10000"/>
                <a:gd name="connsiteX113" fmla="*/ 2459 w 10000"/>
                <a:gd name="connsiteY113" fmla="*/ 1101 h 10000"/>
                <a:gd name="connsiteX114" fmla="*/ 2655 w 10000"/>
                <a:gd name="connsiteY114" fmla="*/ 987 h 10000"/>
                <a:gd name="connsiteX115" fmla="*/ 2873 w 10000"/>
                <a:gd name="connsiteY115" fmla="*/ 910 h 10000"/>
                <a:gd name="connsiteX116" fmla="*/ 3094 w 10000"/>
                <a:gd name="connsiteY116" fmla="*/ 856 h 10000"/>
                <a:gd name="connsiteX117" fmla="*/ 3323 w 10000"/>
                <a:gd name="connsiteY117" fmla="*/ 838 h 10000"/>
                <a:gd name="connsiteX118" fmla="*/ 3537 w 10000"/>
                <a:gd name="connsiteY118" fmla="*/ 856 h 10000"/>
                <a:gd name="connsiteX119" fmla="*/ 3744 w 10000"/>
                <a:gd name="connsiteY119" fmla="*/ 897 h 10000"/>
                <a:gd name="connsiteX120" fmla="*/ 3911 w 10000"/>
                <a:gd name="connsiteY120" fmla="*/ 697 h 10000"/>
                <a:gd name="connsiteX121" fmla="*/ 4094 w 10000"/>
                <a:gd name="connsiteY121" fmla="*/ 521 h 10000"/>
                <a:gd name="connsiteX122" fmla="*/ 4290 w 10000"/>
                <a:gd name="connsiteY122" fmla="*/ 362 h 10000"/>
                <a:gd name="connsiteX123" fmla="*/ 4490 w 10000"/>
                <a:gd name="connsiteY123" fmla="*/ 236 h 10000"/>
                <a:gd name="connsiteX124" fmla="*/ 4707 w 10000"/>
                <a:gd name="connsiteY124" fmla="*/ 131 h 10000"/>
                <a:gd name="connsiteX125" fmla="*/ 4925 w 10000"/>
                <a:gd name="connsiteY125" fmla="*/ 59 h 10000"/>
                <a:gd name="connsiteX126" fmla="*/ 5157 w 10000"/>
                <a:gd name="connsiteY126" fmla="*/ 18 h 10000"/>
                <a:gd name="connsiteX127" fmla="*/ 5389 w 10000"/>
                <a:gd name="connsiteY127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5221 w 10000"/>
                <a:gd name="connsiteY66" fmla="*/ 9968 h 10000"/>
                <a:gd name="connsiteX67" fmla="*/ 4975 w 10000"/>
                <a:gd name="connsiteY67" fmla="*/ 9928 h 10000"/>
                <a:gd name="connsiteX68" fmla="*/ 4543 w 10000"/>
                <a:gd name="connsiteY68" fmla="*/ 9801 h 10000"/>
                <a:gd name="connsiteX69" fmla="*/ 4047 w 10000"/>
                <a:gd name="connsiteY69" fmla="*/ 9497 h 10000"/>
                <a:gd name="connsiteX70" fmla="*/ 3926 w 10000"/>
                <a:gd name="connsiteY70" fmla="*/ 9366 h 10000"/>
                <a:gd name="connsiteX71" fmla="*/ 3822 w 10000"/>
                <a:gd name="connsiteY71" fmla="*/ 9216 h 10000"/>
                <a:gd name="connsiteX72" fmla="*/ 3776 w 10000"/>
                <a:gd name="connsiteY72" fmla="*/ 9112 h 10000"/>
                <a:gd name="connsiteX73" fmla="*/ 3747 w 10000"/>
                <a:gd name="connsiteY73" fmla="*/ 9008 h 10000"/>
                <a:gd name="connsiteX74" fmla="*/ 3737 w 10000"/>
                <a:gd name="connsiteY74" fmla="*/ 8895 h 10000"/>
                <a:gd name="connsiteX75" fmla="*/ 3737 w 10000"/>
                <a:gd name="connsiteY75" fmla="*/ 8451 h 10000"/>
                <a:gd name="connsiteX76" fmla="*/ 2188 w 10000"/>
                <a:gd name="connsiteY76" fmla="*/ 8451 h 10000"/>
                <a:gd name="connsiteX77" fmla="*/ 1949 w 10000"/>
                <a:gd name="connsiteY77" fmla="*/ 8433 h 10000"/>
                <a:gd name="connsiteX78" fmla="*/ 1717 w 10000"/>
                <a:gd name="connsiteY78" fmla="*/ 8383 h 10000"/>
                <a:gd name="connsiteX79" fmla="*/ 1495 w 10000"/>
                <a:gd name="connsiteY79" fmla="*/ 8306 h 10000"/>
                <a:gd name="connsiteX80" fmla="*/ 1285 w 10000"/>
                <a:gd name="connsiteY80" fmla="*/ 8202 h 10000"/>
                <a:gd name="connsiteX81" fmla="*/ 1081 w 10000"/>
                <a:gd name="connsiteY81" fmla="*/ 8071 h 10000"/>
                <a:gd name="connsiteX82" fmla="*/ 896 w 10000"/>
                <a:gd name="connsiteY82" fmla="*/ 7912 h 10000"/>
                <a:gd name="connsiteX83" fmla="*/ 721 w 10000"/>
                <a:gd name="connsiteY83" fmla="*/ 7731 h 10000"/>
                <a:gd name="connsiteX84" fmla="*/ 564 w 10000"/>
                <a:gd name="connsiteY84" fmla="*/ 7532 h 10000"/>
                <a:gd name="connsiteX85" fmla="*/ 421 w 10000"/>
                <a:gd name="connsiteY85" fmla="*/ 7310 h 10000"/>
                <a:gd name="connsiteX86" fmla="*/ 296 w 10000"/>
                <a:gd name="connsiteY86" fmla="*/ 7074 h 10000"/>
                <a:gd name="connsiteX87" fmla="*/ 193 w 10000"/>
                <a:gd name="connsiteY87" fmla="*/ 6816 h 10000"/>
                <a:gd name="connsiteX88" fmla="*/ 111 w 10000"/>
                <a:gd name="connsiteY88" fmla="*/ 6549 h 10000"/>
                <a:gd name="connsiteX89" fmla="*/ 46 w 10000"/>
                <a:gd name="connsiteY89" fmla="*/ 6264 h 10000"/>
                <a:gd name="connsiteX90" fmla="*/ 11 w 10000"/>
                <a:gd name="connsiteY90" fmla="*/ 5974 h 10000"/>
                <a:gd name="connsiteX91" fmla="*/ 0 w 10000"/>
                <a:gd name="connsiteY91" fmla="*/ 5675 h 10000"/>
                <a:gd name="connsiteX92" fmla="*/ 7 w 10000"/>
                <a:gd name="connsiteY92" fmla="*/ 5385 h 10000"/>
                <a:gd name="connsiteX93" fmla="*/ 43 w 10000"/>
                <a:gd name="connsiteY93" fmla="*/ 5104 h 10000"/>
                <a:gd name="connsiteX94" fmla="*/ 96 w 10000"/>
                <a:gd name="connsiteY94" fmla="*/ 4837 h 10000"/>
                <a:gd name="connsiteX95" fmla="*/ 175 w 10000"/>
                <a:gd name="connsiteY95" fmla="*/ 4579 h 10000"/>
                <a:gd name="connsiteX96" fmla="*/ 271 w 10000"/>
                <a:gd name="connsiteY96" fmla="*/ 4325 h 10000"/>
                <a:gd name="connsiteX97" fmla="*/ 385 w 10000"/>
                <a:gd name="connsiteY97" fmla="*/ 4099 h 10000"/>
                <a:gd name="connsiteX98" fmla="*/ 517 w 10000"/>
                <a:gd name="connsiteY98" fmla="*/ 3877 h 10000"/>
                <a:gd name="connsiteX99" fmla="*/ 667 w 10000"/>
                <a:gd name="connsiteY99" fmla="*/ 3673 h 10000"/>
                <a:gd name="connsiteX100" fmla="*/ 828 w 10000"/>
                <a:gd name="connsiteY100" fmla="*/ 3496 h 10000"/>
                <a:gd name="connsiteX101" fmla="*/ 1003 w 10000"/>
                <a:gd name="connsiteY101" fmla="*/ 3333 h 10000"/>
                <a:gd name="connsiteX102" fmla="*/ 1196 w 10000"/>
                <a:gd name="connsiteY102" fmla="*/ 3193 h 10000"/>
                <a:gd name="connsiteX103" fmla="*/ 1395 w 10000"/>
                <a:gd name="connsiteY103" fmla="*/ 3080 h 10000"/>
                <a:gd name="connsiteX104" fmla="*/ 1431 w 10000"/>
                <a:gd name="connsiteY104" fmla="*/ 2794 h 10000"/>
                <a:gd name="connsiteX105" fmla="*/ 1488 w 10000"/>
                <a:gd name="connsiteY105" fmla="*/ 2523 h 10000"/>
                <a:gd name="connsiteX106" fmla="*/ 1570 w 10000"/>
                <a:gd name="connsiteY106" fmla="*/ 2260 h 10000"/>
                <a:gd name="connsiteX107" fmla="*/ 1670 w 10000"/>
                <a:gd name="connsiteY107" fmla="*/ 2020 h 10000"/>
                <a:gd name="connsiteX108" fmla="*/ 1795 w 10000"/>
                <a:gd name="connsiteY108" fmla="*/ 1789 h 10000"/>
                <a:gd name="connsiteX109" fmla="*/ 1938 w 10000"/>
                <a:gd name="connsiteY109" fmla="*/ 1585 h 10000"/>
                <a:gd name="connsiteX110" fmla="*/ 2095 w 10000"/>
                <a:gd name="connsiteY110" fmla="*/ 1404 h 10000"/>
                <a:gd name="connsiteX111" fmla="*/ 2270 w 10000"/>
                <a:gd name="connsiteY111" fmla="*/ 1236 h 10000"/>
                <a:gd name="connsiteX112" fmla="*/ 2459 w 10000"/>
                <a:gd name="connsiteY112" fmla="*/ 1101 h 10000"/>
                <a:gd name="connsiteX113" fmla="*/ 2655 w 10000"/>
                <a:gd name="connsiteY113" fmla="*/ 987 h 10000"/>
                <a:gd name="connsiteX114" fmla="*/ 2873 w 10000"/>
                <a:gd name="connsiteY114" fmla="*/ 910 h 10000"/>
                <a:gd name="connsiteX115" fmla="*/ 3094 w 10000"/>
                <a:gd name="connsiteY115" fmla="*/ 856 h 10000"/>
                <a:gd name="connsiteX116" fmla="*/ 3323 w 10000"/>
                <a:gd name="connsiteY116" fmla="*/ 838 h 10000"/>
                <a:gd name="connsiteX117" fmla="*/ 3537 w 10000"/>
                <a:gd name="connsiteY117" fmla="*/ 856 h 10000"/>
                <a:gd name="connsiteX118" fmla="*/ 3744 w 10000"/>
                <a:gd name="connsiteY118" fmla="*/ 897 h 10000"/>
                <a:gd name="connsiteX119" fmla="*/ 3911 w 10000"/>
                <a:gd name="connsiteY119" fmla="*/ 697 h 10000"/>
                <a:gd name="connsiteX120" fmla="*/ 4094 w 10000"/>
                <a:gd name="connsiteY120" fmla="*/ 521 h 10000"/>
                <a:gd name="connsiteX121" fmla="*/ 4290 w 10000"/>
                <a:gd name="connsiteY121" fmla="*/ 362 h 10000"/>
                <a:gd name="connsiteX122" fmla="*/ 4490 w 10000"/>
                <a:gd name="connsiteY122" fmla="*/ 236 h 10000"/>
                <a:gd name="connsiteX123" fmla="*/ 4707 w 10000"/>
                <a:gd name="connsiteY123" fmla="*/ 131 h 10000"/>
                <a:gd name="connsiteX124" fmla="*/ 4925 w 10000"/>
                <a:gd name="connsiteY124" fmla="*/ 59 h 10000"/>
                <a:gd name="connsiteX125" fmla="*/ 5157 w 10000"/>
                <a:gd name="connsiteY125" fmla="*/ 18 h 10000"/>
                <a:gd name="connsiteX126" fmla="*/ 5389 w 10000"/>
                <a:gd name="connsiteY126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5221 w 10000"/>
                <a:gd name="connsiteY66" fmla="*/ 9968 h 10000"/>
                <a:gd name="connsiteX67" fmla="*/ 4975 w 10000"/>
                <a:gd name="connsiteY67" fmla="*/ 9928 h 10000"/>
                <a:gd name="connsiteX68" fmla="*/ 4543 w 10000"/>
                <a:gd name="connsiteY68" fmla="*/ 9801 h 10000"/>
                <a:gd name="connsiteX69" fmla="*/ 4047 w 10000"/>
                <a:gd name="connsiteY69" fmla="*/ 9497 h 10000"/>
                <a:gd name="connsiteX70" fmla="*/ 3822 w 10000"/>
                <a:gd name="connsiteY70" fmla="*/ 9216 h 10000"/>
                <a:gd name="connsiteX71" fmla="*/ 3776 w 10000"/>
                <a:gd name="connsiteY71" fmla="*/ 9112 h 10000"/>
                <a:gd name="connsiteX72" fmla="*/ 3747 w 10000"/>
                <a:gd name="connsiteY72" fmla="*/ 9008 h 10000"/>
                <a:gd name="connsiteX73" fmla="*/ 3737 w 10000"/>
                <a:gd name="connsiteY73" fmla="*/ 8895 h 10000"/>
                <a:gd name="connsiteX74" fmla="*/ 3737 w 10000"/>
                <a:gd name="connsiteY74" fmla="*/ 8451 h 10000"/>
                <a:gd name="connsiteX75" fmla="*/ 2188 w 10000"/>
                <a:gd name="connsiteY75" fmla="*/ 8451 h 10000"/>
                <a:gd name="connsiteX76" fmla="*/ 1949 w 10000"/>
                <a:gd name="connsiteY76" fmla="*/ 8433 h 10000"/>
                <a:gd name="connsiteX77" fmla="*/ 1717 w 10000"/>
                <a:gd name="connsiteY77" fmla="*/ 8383 h 10000"/>
                <a:gd name="connsiteX78" fmla="*/ 1495 w 10000"/>
                <a:gd name="connsiteY78" fmla="*/ 8306 h 10000"/>
                <a:gd name="connsiteX79" fmla="*/ 1285 w 10000"/>
                <a:gd name="connsiteY79" fmla="*/ 8202 h 10000"/>
                <a:gd name="connsiteX80" fmla="*/ 1081 w 10000"/>
                <a:gd name="connsiteY80" fmla="*/ 8071 h 10000"/>
                <a:gd name="connsiteX81" fmla="*/ 896 w 10000"/>
                <a:gd name="connsiteY81" fmla="*/ 7912 h 10000"/>
                <a:gd name="connsiteX82" fmla="*/ 721 w 10000"/>
                <a:gd name="connsiteY82" fmla="*/ 7731 h 10000"/>
                <a:gd name="connsiteX83" fmla="*/ 564 w 10000"/>
                <a:gd name="connsiteY83" fmla="*/ 7532 h 10000"/>
                <a:gd name="connsiteX84" fmla="*/ 421 w 10000"/>
                <a:gd name="connsiteY84" fmla="*/ 7310 h 10000"/>
                <a:gd name="connsiteX85" fmla="*/ 296 w 10000"/>
                <a:gd name="connsiteY85" fmla="*/ 7074 h 10000"/>
                <a:gd name="connsiteX86" fmla="*/ 193 w 10000"/>
                <a:gd name="connsiteY86" fmla="*/ 6816 h 10000"/>
                <a:gd name="connsiteX87" fmla="*/ 111 w 10000"/>
                <a:gd name="connsiteY87" fmla="*/ 6549 h 10000"/>
                <a:gd name="connsiteX88" fmla="*/ 46 w 10000"/>
                <a:gd name="connsiteY88" fmla="*/ 6264 h 10000"/>
                <a:gd name="connsiteX89" fmla="*/ 11 w 10000"/>
                <a:gd name="connsiteY89" fmla="*/ 5974 h 10000"/>
                <a:gd name="connsiteX90" fmla="*/ 0 w 10000"/>
                <a:gd name="connsiteY90" fmla="*/ 5675 h 10000"/>
                <a:gd name="connsiteX91" fmla="*/ 7 w 10000"/>
                <a:gd name="connsiteY91" fmla="*/ 5385 h 10000"/>
                <a:gd name="connsiteX92" fmla="*/ 43 w 10000"/>
                <a:gd name="connsiteY92" fmla="*/ 5104 h 10000"/>
                <a:gd name="connsiteX93" fmla="*/ 96 w 10000"/>
                <a:gd name="connsiteY93" fmla="*/ 4837 h 10000"/>
                <a:gd name="connsiteX94" fmla="*/ 175 w 10000"/>
                <a:gd name="connsiteY94" fmla="*/ 4579 h 10000"/>
                <a:gd name="connsiteX95" fmla="*/ 271 w 10000"/>
                <a:gd name="connsiteY95" fmla="*/ 4325 h 10000"/>
                <a:gd name="connsiteX96" fmla="*/ 385 w 10000"/>
                <a:gd name="connsiteY96" fmla="*/ 4099 h 10000"/>
                <a:gd name="connsiteX97" fmla="*/ 517 w 10000"/>
                <a:gd name="connsiteY97" fmla="*/ 3877 h 10000"/>
                <a:gd name="connsiteX98" fmla="*/ 667 w 10000"/>
                <a:gd name="connsiteY98" fmla="*/ 3673 h 10000"/>
                <a:gd name="connsiteX99" fmla="*/ 828 w 10000"/>
                <a:gd name="connsiteY99" fmla="*/ 3496 h 10000"/>
                <a:gd name="connsiteX100" fmla="*/ 1003 w 10000"/>
                <a:gd name="connsiteY100" fmla="*/ 3333 h 10000"/>
                <a:gd name="connsiteX101" fmla="*/ 1196 w 10000"/>
                <a:gd name="connsiteY101" fmla="*/ 3193 h 10000"/>
                <a:gd name="connsiteX102" fmla="*/ 1395 w 10000"/>
                <a:gd name="connsiteY102" fmla="*/ 3080 h 10000"/>
                <a:gd name="connsiteX103" fmla="*/ 1431 w 10000"/>
                <a:gd name="connsiteY103" fmla="*/ 2794 h 10000"/>
                <a:gd name="connsiteX104" fmla="*/ 1488 w 10000"/>
                <a:gd name="connsiteY104" fmla="*/ 2523 h 10000"/>
                <a:gd name="connsiteX105" fmla="*/ 1570 w 10000"/>
                <a:gd name="connsiteY105" fmla="*/ 2260 h 10000"/>
                <a:gd name="connsiteX106" fmla="*/ 1670 w 10000"/>
                <a:gd name="connsiteY106" fmla="*/ 2020 h 10000"/>
                <a:gd name="connsiteX107" fmla="*/ 1795 w 10000"/>
                <a:gd name="connsiteY107" fmla="*/ 1789 h 10000"/>
                <a:gd name="connsiteX108" fmla="*/ 1938 w 10000"/>
                <a:gd name="connsiteY108" fmla="*/ 1585 h 10000"/>
                <a:gd name="connsiteX109" fmla="*/ 2095 w 10000"/>
                <a:gd name="connsiteY109" fmla="*/ 1404 h 10000"/>
                <a:gd name="connsiteX110" fmla="*/ 2270 w 10000"/>
                <a:gd name="connsiteY110" fmla="*/ 1236 h 10000"/>
                <a:gd name="connsiteX111" fmla="*/ 2459 w 10000"/>
                <a:gd name="connsiteY111" fmla="*/ 1101 h 10000"/>
                <a:gd name="connsiteX112" fmla="*/ 2655 w 10000"/>
                <a:gd name="connsiteY112" fmla="*/ 987 h 10000"/>
                <a:gd name="connsiteX113" fmla="*/ 2873 w 10000"/>
                <a:gd name="connsiteY113" fmla="*/ 910 h 10000"/>
                <a:gd name="connsiteX114" fmla="*/ 3094 w 10000"/>
                <a:gd name="connsiteY114" fmla="*/ 856 h 10000"/>
                <a:gd name="connsiteX115" fmla="*/ 3323 w 10000"/>
                <a:gd name="connsiteY115" fmla="*/ 838 h 10000"/>
                <a:gd name="connsiteX116" fmla="*/ 3537 w 10000"/>
                <a:gd name="connsiteY116" fmla="*/ 856 h 10000"/>
                <a:gd name="connsiteX117" fmla="*/ 3744 w 10000"/>
                <a:gd name="connsiteY117" fmla="*/ 897 h 10000"/>
                <a:gd name="connsiteX118" fmla="*/ 3911 w 10000"/>
                <a:gd name="connsiteY118" fmla="*/ 697 h 10000"/>
                <a:gd name="connsiteX119" fmla="*/ 4094 w 10000"/>
                <a:gd name="connsiteY119" fmla="*/ 521 h 10000"/>
                <a:gd name="connsiteX120" fmla="*/ 4290 w 10000"/>
                <a:gd name="connsiteY120" fmla="*/ 362 h 10000"/>
                <a:gd name="connsiteX121" fmla="*/ 4490 w 10000"/>
                <a:gd name="connsiteY121" fmla="*/ 236 h 10000"/>
                <a:gd name="connsiteX122" fmla="*/ 4707 w 10000"/>
                <a:gd name="connsiteY122" fmla="*/ 131 h 10000"/>
                <a:gd name="connsiteX123" fmla="*/ 4925 w 10000"/>
                <a:gd name="connsiteY123" fmla="*/ 59 h 10000"/>
                <a:gd name="connsiteX124" fmla="*/ 5157 w 10000"/>
                <a:gd name="connsiteY124" fmla="*/ 18 h 10000"/>
                <a:gd name="connsiteX125" fmla="*/ 5389 w 10000"/>
                <a:gd name="connsiteY125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5221 w 10000"/>
                <a:gd name="connsiteY66" fmla="*/ 9968 h 10000"/>
                <a:gd name="connsiteX67" fmla="*/ 4975 w 10000"/>
                <a:gd name="connsiteY67" fmla="*/ 9928 h 10000"/>
                <a:gd name="connsiteX68" fmla="*/ 4543 w 10000"/>
                <a:gd name="connsiteY68" fmla="*/ 9801 h 10000"/>
                <a:gd name="connsiteX69" fmla="*/ 3822 w 10000"/>
                <a:gd name="connsiteY69" fmla="*/ 9216 h 10000"/>
                <a:gd name="connsiteX70" fmla="*/ 3776 w 10000"/>
                <a:gd name="connsiteY70" fmla="*/ 9112 h 10000"/>
                <a:gd name="connsiteX71" fmla="*/ 3747 w 10000"/>
                <a:gd name="connsiteY71" fmla="*/ 9008 h 10000"/>
                <a:gd name="connsiteX72" fmla="*/ 3737 w 10000"/>
                <a:gd name="connsiteY72" fmla="*/ 8895 h 10000"/>
                <a:gd name="connsiteX73" fmla="*/ 3737 w 10000"/>
                <a:gd name="connsiteY73" fmla="*/ 8451 h 10000"/>
                <a:gd name="connsiteX74" fmla="*/ 2188 w 10000"/>
                <a:gd name="connsiteY74" fmla="*/ 8451 h 10000"/>
                <a:gd name="connsiteX75" fmla="*/ 1949 w 10000"/>
                <a:gd name="connsiteY75" fmla="*/ 8433 h 10000"/>
                <a:gd name="connsiteX76" fmla="*/ 1717 w 10000"/>
                <a:gd name="connsiteY76" fmla="*/ 8383 h 10000"/>
                <a:gd name="connsiteX77" fmla="*/ 1495 w 10000"/>
                <a:gd name="connsiteY77" fmla="*/ 8306 h 10000"/>
                <a:gd name="connsiteX78" fmla="*/ 1285 w 10000"/>
                <a:gd name="connsiteY78" fmla="*/ 8202 h 10000"/>
                <a:gd name="connsiteX79" fmla="*/ 1081 w 10000"/>
                <a:gd name="connsiteY79" fmla="*/ 8071 h 10000"/>
                <a:gd name="connsiteX80" fmla="*/ 896 w 10000"/>
                <a:gd name="connsiteY80" fmla="*/ 7912 h 10000"/>
                <a:gd name="connsiteX81" fmla="*/ 721 w 10000"/>
                <a:gd name="connsiteY81" fmla="*/ 7731 h 10000"/>
                <a:gd name="connsiteX82" fmla="*/ 564 w 10000"/>
                <a:gd name="connsiteY82" fmla="*/ 7532 h 10000"/>
                <a:gd name="connsiteX83" fmla="*/ 421 w 10000"/>
                <a:gd name="connsiteY83" fmla="*/ 7310 h 10000"/>
                <a:gd name="connsiteX84" fmla="*/ 296 w 10000"/>
                <a:gd name="connsiteY84" fmla="*/ 7074 h 10000"/>
                <a:gd name="connsiteX85" fmla="*/ 193 w 10000"/>
                <a:gd name="connsiteY85" fmla="*/ 6816 h 10000"/>
                <a:gd name="connsiteX86" fmla="*/ 111 w 10000"/>
                <a:gd name="connsiteY86" fmla="*/ 6549 h 10000"/>
                <a:gd name="connsiteX87" fmla="*/ 46 w 10000"/>
                <a:gd name="connsiteY87" fmla="*/ 6264 h 10000"/>
                <a:gd name="connsiteX88" fmla="*/ 11 w 10000"/>
                <a:gd name="connsiteY88" fmla="*/ 5974 h 10000"/>
                <a:gd name="connsiteX89" fmla="*/ 0 w 10000"/>
                <a:gd name="connsiteY89" fmla="*/ 5675 h 10000"/>
                <a:gd name="connsiteX90" fmla="*/ 7 w 10000"/>
                <a:gd name="connsiteY90" fmla="*/ 5385 h 10000"/>
                <a:gd name="connsiteX91" fmla="*/ 43 w 10000"/>
                <a:gd name="connsiteY91" fmla="*/ 5104 h 10000"/>
                <a:gd name="connsiteX92" fmla="*/ 96 w 10000"/>
                <a:gd name="connsiteY92" fmla="*/ 4837 h 10000"/>
                <a:gd name="connsiteX93" fmla="*/ 175 w 10000"/>
                <a:gd name="connsiteY93" fmla="*/ 4579 h 10000"/>
                <a:gd name="connsiteX94" fmla="*/ 271 w 10000"/>
                <a:gd name="connsiteY94" fmla="*/ 4325 h 10000"/>
                <a:gd name="connsiteX95" fmla="*/ 385 w 10000"/>
                <a:gd name="connsiteY95" fmla="*/ 4099 h 10000"/>
                <a:gd name="connsiteX96" fmla="*/ 517 w 10000"/>
                <a:gd name="connsiteY96" fmla="*/ 3877 h 10000"/>
                <a:gd name="connsiteX97" fmla="*/ 667 w 10000"/>
                <a:gd name="connsiteY97" fmla="*/ 3673 h 10000"/>
                <a:gd name="connsiteX98" fmla="*/ 828 w 10000"/>
                <a:gd name="connsiteY98" fmla="*/ 3496 h 10000"/>
                <a:gd name="connsiteX99" fmla="*/ 1003 w 10000"/>
                <a:gd name="connsiteY99" fmla="*/ 3333 h 10000"/>
                <a:gd name="connsiteX100" fmla="*/ 1196 w 10000"/>
                <a:gd name="connsiteY100" fmla="*/ 3193 h 10000"/>
                <a:gd name="connsiteX101" fmla="*/ 1395 w 10000"/>
                <a:gd name="connsiteY101" fmla="*/ 3080 h 10000"/>
                <a:gd name="connsiteX102" fmla="*/ 1431 w 10000"/>
                <a:gd name="connsiteY102" fmla="*/ 2794 h 10000"/>
                <a:gd name="connsiteX103" fmla="*/ 1488 w 10000"/>
                <a:gd name="connsiteY103" fmla="*/ 2523 h 10000"/>
                <a:gd name="connsiteX104" fmla="*/ 1570 w 10000"/>
                <a:gd name="connsiteY104" fmla="*/ 2260 h 10000"/>
                <a:gd name="connsiteX105" fmla="*/ 1670 w 10000"/>
                <a:gd name="connsiteY105" fmla="*/ 2020 h 10000"/>
                <a:gd name="connsiteX106" fmla="*/ 1795 w 10000"/>
                <a:gd name="connsiteY106" fmla="*/ 1789 h 10000"/>
                <a:gd name="connsiteX107" fmla="*/ 1938 w 10000"/>
                <a:gd name="connsiteY107" fmla="*/ 1585 h 10000"/>
                <a:gd name="connsiteX108" fmla="*/ 2095 w 10000"/>
                <a:gd name="connsiteY108" fmla="*/ 1404 h 10000"/>
                <a:gd name="connsiteX109" fmla="*/ 2270 w 10000"/>
                <a:gd name="connsiteY109" fmla="*/ 1236 h 10000"/>
                <a:gd name="connsiteX110" fmla="*/ 2459 w 10000"/>
                <a:gd name="connsiteY110" fmla="*/ 1101 h 10000"/>
                <a:gd name="connsiteX111" fmla="*/ 2655 w 10000"/>
                <a:gd name="connsiteY111" fmla="*/ 987 h 10000"/>
                <a:gd name="connsiteX112" fmla="*/ 2873 w 10000"/>
                <a:gd name="connsiteY112" fmla="*/ 910 h 10000"/>
                <a:gd name="connsiteX113" fmla="*/ 3094 w 10000"/>
                <a:gd name="connsiteY113" fmla="*/ 856 h 10000"/>
                <a:gd name="connsiteX114" fmla="*/ 3323 w 10000"/>
                <a:gd name="connsiteY114" fmla="*/ 838 h 10000"/>
                <a:gd name="connsiteX115" fmla="*/ 3537 w 10000"/>
                <a:gd name="connsiteY115" fmla="*/ 856 h 10000"/>
                <a:gd name="connsiteX116" fmla="*/ 3744 w 10000"/>
                <a:gd name="connsiteY116" fmla="*/ 897 h 10000"/>
                <a:gd name="connsiteX117" fmla="*/ 3911 w 10000"/>
                <a:gd name="connsiteY117" fmla="*/ 697 h 10000"/>
                <a:gd name="connsiteX118" fmla="*/ 4094 w 10000"/>
                <a:gd name="connsiteY118" fmla="*/ 521 h 10000"/>
                <a:gd name="connsiteX119" fmla="*/ 4290 w 10000"/>
                <a:gd name="connsiteY119" fmla="*/ 362 h 10000"/>
                <a:gd name="connsiteX120" fmla="*/ 4490 w 10000"/>
                <a:gd name="connsiteY120" fmla="*/ 236 h 10000"/>
                <a:gd name="connsiteX121" fmla="*/ 4707 w 10000"/>
                <a:gd name="connsiteY121" fmla="*/ 131 h 10000"/>
                <a:gd name="connsiteX122" fmla="*/ 4925 w 10000"/>
                <a:gd name="connsiteY122" fmla="*/ 59 h 10000"/>
                <a:gd name="connsiteX123" fmla="*/ 5157 w 10000"/>
                <a:gd name="connsiteY123" fmla="*/ 18 h 10000"/>
                <a:gd name="connsiteX124" fmla="*/ 5389 w 10000"/>
                <a:gd name="connsiteY124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5221 w 10000"/>
                <a:gd name="connsiteY66" fmla="*/ 9968 h 10000"/>
                <a:gd name="connsiteX67" fmla="*/ 4975 w 10000"/>
                <a:gd name="connsiteY67" fmla="*/ 9928 h 10000"/>
                <a:gd name="connsiteX68" fmla="*/ 4543 w 10000"/>
                <a:gd name="connsiteY68" fmla="*/ 9801 h 10000"/>
                <a:gd name="connsiteX69" fmla="*/ 3776 w 10000"/>
                <a:gd name="connsiteY69" fmla="*/ 9112 h 10000"/>
                <a:gd name="connsiteX70" fmla="*/ 3747 w 10000"/>
                <a:gd name="connsiteY70" fmla="*/ 9008 h 10000"/>
                <a:gd name="connsiteX71" fmla="*/ 3737 w 10000"/>
                <a:gd name="connsiteY71" fmla="*/ 8895 h 10000"/>
                <a:gd name="connsiteX72" fmla="*/ 3737 w 10000"/>
                <a:gd name="connsiteY72" fmla="*/ 8451 h 10000"/>
                <a:gd name="connsiteX73" fmla="*/ 2188 w 10000"/>
                <a:gd name="connsiteY73" fmla="*/ 8451 h 10000"/>
                <a:gd name="connsiteX74" fmla="*/ 1949 w 10000"/>
                <a:gd name="connsiteY74" fmla="*/ 8433 h 10000"/>
                <a:gd name="connsiteX75" fmla="*/ 1717 w 10000"/>
                <a:gd name="connsiteY75" fmla="*/ 8383 h 10000"/>
                <a:gd name="connsiteX76" fmla="*/ 1495 w 10000"/>
                <a:gd name="connsiteY76" fmla="*/ 8306 h 10000"/>
                <a:gd name="connsiteX77" fmla="*/ 1285 w 10000"/>
                <a:gd name="connsiteY77" fmla="*/ 8202 h 10000"/>
                <a:gd name="connsiteX78" fmla="*/ 1081 w 10000"/>
                <a:gd name="connsiteY78" fmla="*/ 8071 h 10000"/>
                <a:gd name="connsiteX79" fmla="*/ 896 w 10000"/>
                <a:gd name="connsiteY79" fmla="*/ 7912 h 10000"/>
                <a:gd name="connsiteX80" fmla="*/ 721 w 10000"/>
                <a:gd name="connsiteY80" fmla="*/ 7731 h 10000"/>
                <a:gd name="connsiteX81" fmla="*/ 564 w 10000"/>
                <a:gd name="connsiteY81" fmla="*/ 7532 h 10000"/>
                <a:gd name="connsiteX82" fmla="*/ 421 w 10000"/>
                <a:gd name="connsiteY82" fmla="*/ 7310 h 10000"/>
                <a:gd name="connsiteX83" fmla="*/ 296 w 10000"/>
                <a:gd name="connsiteY83" fmla="*/ 7074 h 10000"/>
                <a:gd name="connsiteX84" fmla="*/ 193 w 10000"/>
                <a:gd name="connsiteY84" fmla="*/ 6816 h 10000"/>
                <a:gd name="connsiteX85" fmla="*/ 111 w 10000"/>
                <a:gd name="connsiteY85" fmla="*/ 6549 h 10000"/>
                <a:gd name="connsiteX86" fmla="*/ 46 w 10000"/>
                <a:gd name="connsiteY86" fmla="*/ 6264 h 10000"/>
                <a:gd name="connsiteX87" fmla="*/ 11 w 10000"/>
                <a:gd name="connsiteY87" fmla="*/ 5974 h 10000"/>
                <a:gd name="connsiteX88" fmla="*/ 0 w 10000"/>
                <a:gd name="connsiteY88" fmla="*/ 5675 h 10000"/>
                <a:gd name="connsiteX89" fmla="*/ 7 w 10000"/>
                <a:gd name="connsiteY89" fmla="*/ 5385 h 10000"/>
                <a:gd name="connsiteX90" fmla="*/ 43 w 10000"/>
                <a:gd name="connsiteY90" fmla="*/ 5104 h 10000"/>
                <a:gd name="connsiteX91" fmla="*/ 96 w 10000"/>
                <a:gd name="connsiteY91" fmla="*/ 4837 h 10000"/>
                <a:gd name="connsiteX92" fmla="*/ 175 w 10000"/>
                <a:gd name="connsiteY92" fmla="*/ 4579 h 10000"/>
                <a:gd name="connsiteX93" fmla="*/ 271 w 10000"/>
                <a:gd name="connsiteY93" fmla="*/ 4325 h 10000"/>
                <a:gd name="connsiteX94" fmla="*/ 385 w 10000"/>
                <a:gd name="connsiteY94" fmla="*/ 4099 h 10000"/>
                <a:gd name="connsiteX95" fmla="*/ 517 w 10000"/>
                <a:gd name="connsiteY95" fmla="*/ 3877 h 10000"/>
                <a:gd name="connsiteX96" fmla="*/ 667 w 10000"/>
                <a:gd name="connsiteY96" fmla="*/ 3673 h 10000"/>
                <a:gd name="connsiteX97" fmla="*/ 828 w 10000"/>
                <a:gd name="connsiteY97" fmla="*/ 3496 h 10000"/>
                <a:gd name="connsiteX98" fmla="*/ 1003 w 10000"/>
                <a:gd name="connsiteY98" fmla="*/ 3333 h 10000"/>
                <a:gd name="connsiteX99" fmla="*/ 1196 w 10000"/>
                <a:gd name="connsiteY99" fmla="*/ 3193 h 10000"/>
                <a:gd name="connsiteX100" fmla="*/ 1395 w 10000"/>
                <a:gd name="connsiteY100" fmla="*/ 3080 h 10000"/>
                <a:gd name="connsiteX101" fmla="*/ 1431 w 10000"/>
                <a:gd name="connsiteY101" fmla="*/ 2794 h 10000"/>
                <a:gd name="connsiteX102" fmla="*/ 1488 w 10000"/>
                <a:gd name="connsiteY102" fmla="*/ 2523 h 10000"/>
                <a:gd name="connsiteX103" fmla="*/ 1570 w 10000"/>
                <a:gd name="connsiteY103" fmla="*/ 2260 h 10000"/>
                <a:gd name="connsiteX104" fmla="*/ 1670 w 10000"/>
                <a:gd name="connsiteY104" fmla="*/ 2020 h 10000"/>
                <a:gd name="connsiteX105" fmla="*/ 1795 w 10000"/>
                <a:gd name="connsiteY105" fmla="*/ 1789 h 10000"/>
                <a:gd name="connsiteX106" fmla="*/ 1938 w 10000"/>
                <a:gd name="connsiteY106" fmla="*/ 1585 h 10000"/>
                <a:gd name="connsiteX107" fmla="*/ 2095 w 10000"/>
                <a:gd name="connsiteY107" fmla="*/ 1404 h 10000"/>
                <a:gd name="connsiteX108" fmla="*/ 2270 w 10000"/>
                <a:gd name="connsiteY108" fmla="*/ 1236 h 10000"/>
                <a:gd name="connsiteX109" fmla="*/ 2459 w 10000"/>
                <a:gd name="connsiteY109" fmla="*/ 1101 h 10000"/>
                <a:gd name="connsiteX110" fmla="*/ 2655 w 10000"/>
                <a:gd name="connsiteY110" fmla="*/ 987 h 10000"/>
                <a:gd name="connsiteX111" fmla="*/ 2873 w 10000"/>
                <a:gd name="connsiteY111" fmla="*/ 910 h 10000"/>
                <a:gd name="connsiteX112" fmla="*/ 3094 w 10000"/>
                <a:gd name="connsiteY112" fmla="*/ 856 h 10000"/>
                <a:gd name="connsiteX113" fmla="*/ 3323 w 10000"/>
                <a:gd name="connsiteY113" fmla="*/ 838 h 10000"/>
                <a:gd name="connsiteX114" fmla="*/ 3537 w 10000"/>
                <a:gd name="connsiteY114" fmla="*/ 856 h 10000"/>
                <a:gd name="connsiteX115" fmla="*/ 3744 w 10000"/>
                <a:gd name="connsiteY115" fmla="*/ 897 h 10000"/>
                <a:gd name="connsiteX116" fmla="*/ 3911 w 10000"/>
                <a:gd name="connsiteY116" fmla="*/ 697 h 10000"/>
                <a:gd name="connsiteX117" fmla="*/ 4094 w 10000"/>
                <a:gd name="connsiteY117" fmla="*/ 521 h 10000"/>
                <a:gd name="connsiteX118" fmla="*/ 4290 w 10000"/>
                <a:gd name="connsiteY118" fmla="*/ 362 h 10000"/>
                <a:gd name="connsiteX119" fmla="*/ 4490 w 10000"/>
                <a:gd name="connsiteY119" fmla="*/ 236 h 10000"/>
                <a:gd name="connsiteX120" fmla="*/ 4707 w 10000"/>
                <a:gd name="connsiteY120" fmla="*/ 131 h 10000"/>
                <a:gd name="connsiteX121" fmla="*/ 4925 w 10000"/>
                <a:gd name="connsiteY121" fmla="*/ 59 h 10000"/>
                <a:gd name="connsiteX122" fmla="*/ 5157 w 10000"/>
                <a:gd name="connsiteY122" fmla="*/ 18 h 10000"/>
                <a:gd name="connsiteX123" fmla="*/ 5389 w 10000"/>
                <a:gd name="connsiteY123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5221 w 10000"/>
                <a:gd name="connsiteY66" fmla="*/ 9968 h 10000"/>
                <a:gd name="connsiteX67" fmla="*/ 4975 w 10000"/>
                <a:gd name="connsiteY67" fmla="*/ 9928 h 10000"/>
                <a:gd name="connsiteX68" fmla="*/ 4543 w 10000"/>
                <a:gd name="connsiteY68" fmla="*/ 9801 h 10000"/>
                <a:gd name="connsiteX69" fmla="*/ 3776 w 10000"/>
                <a:gd name="connsiteY69" fmla="*/ 9112 h 10000"/>
                <a:gd name="connsiteX70" fmla="*/ 3747 w 10000"/>
                <a:gd name="connsiteY70" fmla="*/ 9008 h 10000"/>
                <a:gd name="connsiteX71" fmla="*/ 3737 w 10000"/>
                <a:gd name="connsiteY71" fmla="*/ 8451 h 10000"/>
                <a:gd name="connsiteX72" fmla="*/ 2188 w 10000"/>
                <a:gd name="connsiteY72" fmla="*/ 8451 h 10000"/>
                <a:gd name="connsiteX73" fmla="*/ 1949 w 10000"/>
                <a:gd name="connsiteY73" fmla="*/ 8433 h 10000"/>
                <a:gd name="connsiteX74" fmla="*/ 1717 w 10000"/>
                <a:gd name="connsiteY74" fmla="*/ 8383 h 10000"/>
                <a:gd name="connsiteX75" fmla="*/ 1495 w 10000"/>
                <a:gd name="connsiteY75" fmla="*/ 8306 h 10000"/>
                <a:gd name="connsiteX76" fmla="*/ 1285 w 10000"/>
                <a:gd name="connsiteY76" fmla="*/ 8202 h 10000"/>
                <a:gd name="connsiteX77" fmla="*/ 1081 w 10000"/>
                <a:gd name="connsiteY77" fmla="*/ 8071 h 10000"/>
                <a:gd name="connsiteX78" fmla="*/ 896 w 10000"/>
                <a:gd name="connsiteY78" fmla="*/ 7912 h 10000"/>
                <a:gd name="connsiteX79" fmla="*/ 721 w 10000"/>
                <a:gd name="connsiteY79" fmla="*/ 7731 h 10000"/>
                <a:gd name="connsiteX80" fmla="*/ 564 w 10000"/>
                <a:gd name="connsiteY80" fmla="*/ 7532 h 10000"/>
                <a:gd name="connsiteX81" fmla="*/ 421 w 10000"/>
                <a:gd name="connsiteY81" fmla="*/ 7310 h 10000"/>
                <a:gd name="connsiteX82" fmla="*/ 296 w 10000"/>
                <a:gd name="connsiteY82" fmla="*/ 7074 h 10000"/>
                <a:gd name="connsiteX83" fmla="*/ 193 w 10000"/>
                <a:gd name="connsiteY83" fmla="*/ 6816 h 10000"/>
                <a:gd name="connsiteX84" fmla="*/ 111 w 10000"/>
                <a:gd name="connsiteY84" fmla="*/ 6549 h 10000"/>
                <a:gd name="connsiteX85" fmla="*/ 46 w 10000"/>
                <a:gd name="connsiteY85" fmla="*/ 6264 h 10000"/>
                <a:gd name="connsiteX86" fmla="*/ 11 w 10000"/>
                <a:gd name="connsiteY86" fmla="*/ 5974 h 10000"/>
                <a:gd name="connsiteX87" fmla="*/ 0 w 10000"/>
                <a:gd name="connsiteY87" fmla="*/ 5675 h 10000"/>
                <a:gd name="connsiteX88" fmla="*/ 7 w 10000"/>
                <a:gd name="connsiteY88" fmla="*/ 5385 h 10000"/>
                <a:gd name="connsiteX89" fmla="*/ 43 w 10000"/>
                <a:gd name="connsiteY89" fmla="*/ 5104 h 10000"/>
                <a:gd name="connsiteX90" fmla="*/ 96 w 10000"/>
                <a:gd name="connsiteY90" fmla="*/ 4837 h 10000"/>
                <a:gd name="connsiteX91" fmla="*/ 175 w 10000"/>
                <a:gd name="connsiteY91" fmla="*/ 4579 h 10000"/>
                <a:gd name="connsiteX92" fmla="*/ 271 w 10000"/>
                <a:gd name="connsiteY92" fmla="*/ 4325 h 10000"/>
                <a:gd name="connsiteX93" fmla="*/ 385 w 10000"/>
                <a:gd name="connsiteY93" fmla="*/ 4099 h 10000"/>
                <a:gd name="connsiteX94" fmla="*/ 517 w 10000"/>
                <a:gd name="connsiteY94" fmla="*/ 3877 h 10000"/>
                <a:gd name="connsiteX95" fmla="*/ 667 w 10000"/>
                <a:gd name="connsiteY95" fmla="*/ 3673 h 10000"/>
                <a:gd name="connsiteX96" fmla="*/ 828 w 10000"/>
                <a:gd name="connsiteY96" fmla="*/ 3496 h 10000"/>
                <a:gd name="connsiteX97" fmla="*/ 1003 w 10000"/>
                <a:gd name="connsiteY97" fmla="*/ 3333 h 10000"/>
                <a:gd name="connsiteX98" fmla="*/ 1196 w 10000"/>
                <a:gd name="connsiteY98" fmla="*/ 3193 h 10000"/>
                <a:gd name="connsiteX99" fmla="*/ 1395 w 10000"/>
                <a:gd name="connsiteY99" fmla="*/ 3080 h 10000"/>
                <a:gd name="connsiteX100" fmla="*/ 1431 w 10000"/>
                <a:gd name="connsiteY100" fmla="*/ 2794 h 10000"/>
                <a:gd name="connsiteX101" fmla="*/ 1488 w 10000"/>
                <a:gd name="connsiteY101" fmla="*/ 2523 h 10000"/>
                <a:gd name="connsiteX102" fmla="*/ 1570 w 10000"/>
                <a:gd name="connsiteY102" fmla="*/ 2260 h 10000"/>
                <a:gd name="connsiteX103" fmla="*/ 1670 w 10000"/>
                <a:gd name="connsiteY103" fmla="*/ 2020 h 10000"/>
                <a:gd name="connsiteX104" fmla="*/ 1795 w 10000"/>
                <a:gd name="connsiteY104" fmla="*/ 1789 h 10000"/>
                <a:gd name="connsiteX105" fmla="*/ 1938 w 10000"/>
                <a:gd name="connsiteY105" fmla="*/ 1585 h 10000"/>
                <a:gd name="connsiteX106" fmla="*/ 2095 w 10000"/>
                <a:gd name="connsiteY106" fmla="*/ 1404 h 10000"/>
                <a:gd name="connsiteX107" fmla="*/ 2270 w 10000"/>
                <a:gd name="connsiteY107" fmla="*/ 1236 h 10000"/>
                <a:gd name="connsiteX108" fmla="*/ 2459 w 10000"/>
                <a:gd name="connsiteY108" fmla="*/ 1101 h 10000"/>
                <a:gd name="connsiteX109" fmla="*/ 2655 w 10000"/>
                <a:gd name="connsiteY109" fmla="*/ 987 h 10000"/>
                <a:gd name="connsiteX110" fmla="*/ 2873 w 10000"/>
                <a:gd name="connsiteY110" fmla="*/ 910 h 10000"/>
                <a:gd name="connsiteX111" fmla="*/ 3094 w 10000"/>
                <a:gd name="connsiteY111" fmla="*/ 856 h 10000"/>
                <a:gd name="connsiteX112" fmla="*/ 3323 w 10000"/>
                <a:gd name="connsiteY112" fmla="*/ 838 h 10000"/>
                <a:gd name="connsiteX113" fmla="*/ 3537 w 10000"/>
                <a:gd name="connsiteY113" fmla="*/ 856 h 10000"/>
                <a:gd name="connsiteX114" fmla="*/ 3744 w 10000"/>
                <a:gd name="connsiteY114" fmla="*/ 897 h 10000"/>
                <a:gd name="connsiteX115" fmla="*/ 3911 w 10000"/>
                <a:gd name="connsiteY115" fmla="*/ 697 h 10000"/>
                <a:gd name="connsiteX116" fmla="*/ 4094 w 10000"/>
                <a:gd name="connsiteY116" fmla="*/ 521 h 10000"/>
                <a:gd name="connsiteX117" fmla="*/ 4290 w 10000"/>
                <a:gd name="connsiteY117" fmla="*/ 362 h 10000"/>
                <a:gd name="connsiteX118" fmla="*/ 4490 w 10000"/>
                <a:gd name="connsiteY118" fmla="*/ 236 h 10000"/>
                <a:gd name="connsiteX119" fmla="*/ 4707 w 10000"/>
                <a:gd name="connsiteY119" fmla="*/ 131 h 10000"/>
                <a:gd name="connsiteX120" fmla="*/ 4925 w 10000"/>
                <a:gd name="connsiteY120" fmla="*/ 59 h 10000"/>
                <a:gd name="connsiteX121" fmla="*/ 5157 w 10000"/>
                <a:gd name="connsiteY121" fmla="*/ 18 h 10000"/>
                <a:gd name="connsiteX122" fmla="*/ 5389 w 10000"/>
                <a:gd name="connsiteY122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5221 w 10000"/>
                <a:gd name="connsiteY66" fmla="*/ 9968 h 10000"/>
                <a:gd name="connsiteX67" fmla="*/ 4975 w 10000"/>
                <a:gd name="connsiteY67" fmla="*/ 9928 h 10000"/>
                <a:gd name="connsiteX68" fmla="*/ 4543 w 10000"/>
                <a:gd name="connsiteY68" fmla="*/ 9801 h 10000"/>
                <a:gd name="connsiteX69" fmla="*/ 3776 w 10000"/>
                <a:gd name="connsiteY69" fmla="*/ 9112 h 10000"/>
                <a:gd name="connsiteX70" fmla="*/ 3737 w 10000"/>
                <a:gd name="connsiteY70" fmla="*/ 8451 h 10000"/>
                <a:gd name="connsiteX71" fmla="*/ 2188 w 10000"/>
                <a:gd name="connsiteY71" fmla="*/ 8451 h 10000"/>
                <a:gd name="connsiteX72" fmla="*/ 1949 w 10000"/>
                <a:gd name="connsiteY72" fmla="*/ 8433 h 10000"/>
                <a:gd name="connsiteX73" fmla="*/ 1717 w 10000"/>
                <a:gd name="connsiteY73" fmla="*/ 8383 h 10000"/>
                <a:gd name="connsiteX74" fmla="*/ 1495 w 10000"/>
                <a:gd name="connsiteY74" fmla="*/ 8306 h 10000"/>
                <a:gd name="connsiteX75" fmla="*/ 1285 w 10000"/>
                <a:gd name="connsiteY75" fmla="*/ 8202 h 10000"/>
                <a:gd name="connsiteX76" fmla="*/ 1081 w 10000"/>
                <a:gd name="connsiteY76" fmla="*/ 8071 h 10000"/>
                <a:gd name="connsiteX77" fmla="*/ 896 w 10000"/>
                <a:gd name="connsiteY77" fmla="*/ 7912 h 10000"/>
                <a:gd name="connsiteX78" fmla="*/ 721 w 10000"/>
                <a:gd name="connsiteY78" fmla="*/ 7731 h 10000"/>
                <a:gd name="connsiteX79" fmla="*/ 564 w 10000"/>
                <a:gd name="connsiteY79" fmla="*/ 7532 h 10000"/>
                <a:gd name="connsiteX80" fmla="*/ 421 w 10000"/>
                <a:gd name="connsiteY80" fmla="*/ 7310 h 10000"/>
                <a:gd name="connsiteX81" fmla="*/ 296 w 10000"/>
                <a:gd name="connsiteY81" fmla="*/ 7074 h 10000"/>
                <a:gd name="connsiteX82" fmla="*/ 193 w 10000"/>
                <a:gd name="connsiteY82" fmla="*/ 6816 h 10000"/>
                <a:gd name="connsiteX83" fmla="*/ 111 w 10000"/>
                <a:gd name="connsiteY83" fmla="*/ 6549 h 10000"/>
                <a:gd name="connsiteX84" fmla="*/ 46 w 10000"/>
                <a:gd name="connsiteY84" fmla="*/ 6264 h 10000"/>
                <a:gd name="connsiteX85" fmla="*/ 11 w 10000"/>
                <a:gd name="connsiteY85" fmla="*/ 5974 h 10000"/>
                <a:gd name="connsiteX86" fmla="*/ 0 w 10000"/>
                <a:gd name="connsiteY86" fmla="*/ 5675 h 10000"/>
                <a:gd name="connsiteX87" fmla="*/ 7 w 10000"/>
                <a:gd name="connsiteY87" fmla="*/ 5385 h 10000"/>
                <a:gd name="connsiteX88" fmla="*/ 43 w 10000"/>
                <a:gd name="connsiteY88" fmla="*/ 5104 h 10000"/>
                <a:gd name="connsiteX89" fmla="*/ 96 w 10000"/>
                <a:gd name="connsiteY89" fmla="*/ 4837 h 10000"/>
                <a:gd name="connsiteX90" fmla="*/ 175 w 10000"/>
                <a:gd name="connsiteY90" fmla="*/ 4579 h 10000"/>
                <a:gd name="connsiteX91" fmla="*/ 271 w 10000"/>
                <a:gd name="connsiteY91" fmla="*/ 4325 h 10000"/>
                <a:gd name="connsiteX92" fmla="*/ 385 w 10000"/>
                <a:gd name="connsiteY92" fmla="*/ 4099 h 10000"/>
                <a:gd name="connsiteX93" fmla="*/ 517 w 10000"/>
                <a:gd name="connsiteY93" fmla="*/ 3877 h 10000"/>
                <a:gd name="connsiteX94" fmla="*/ 667 w 10000"/>
                <a:gd name="connsiteY94" fmla="*/ 3673 h 10000"/>
                <a:gd name="connsiteX95" fmla="*/ 828 w 10000"/>
                <a:gd name="connsiteY95" fmla="*/ 3496 h 10000"/>
                <a:gd name="connsiteX96" fmla="*/ 1003 w 10000"/>
                <a:gd name="connsiteY96" fmla="*/ 3333 h 10000"/>
                <a:gd name="connsiteX97" fmla="*/ 1196 w 10000"/>
                <a:gd name="connsiteY97" fmla="*/ 3193 h 10000"/>
                <a:gd name="connsiteX98" fmla="*/ 1395 w 10000"/>
                <a:gd name="connsiteY98" fmla="*/ 3080 h 10000"/>
                <a:gd name="connsiteX99" fmla="*/ 1431 w 10000"/>
                <a:gd name="connsiteY99" fmla="*/ 2794 h 10000"/>
                <a:gd name="connsiteX100" fmla="*/ 1488 w 10000"/>
                <a:gd name="connsiteY100" fmla="*/ 2523 h 10000"/>
                <a:gd name="connsiteX101" fmla="*/ 1570 w 10000"/>
                <a:gd name="connsiteY101" fmla="*/ 2260 h 10000"/>
                <a:gd name="connsiteX102" fmla="*/ 1670 w 10000"/>
                <a:gd name="connsiteY102" fmla="*/ 2020 h 10000"/>
                <a:gd name="connsiteX103" fmla="*/ 1795 w 10000"/>
                <a:gd name="connsiteY103" fmla="*/ 1789 h 10000"/>
                <a:gd name="connsiteX104" fmla="*/ 1938 w 10000"/>
                <a:gd name="connsiteY104" fmla="*/ 1585 h 10000"/>
                <a:gd name="connsiteX105" fmla="*/ 2095 w 10000"/>
                <a:gd name="connsiteY105" fmla="*/ 1404 h 10000"/>
                <a:gd name="connsiteX106" fmla="*/ 2270 w 10000"/>
                <a:gd name="connsiteY106" fmla="*/ 1236 h 10000"/>
                <a:gd name="connsiteX107" fmla="*/ 2459 w 10000"/>
                <a:gd name="connsiteY107" fmla="*/ 1101 h 10000"/>
                <a:gd name="connsiteX108" fmla="*/ 2655 w 10000"/>
                <a:gd name="connsiteY108" fmla="*/ 987 h 10000"/>
                <a:gd name="connsiteX109" fmla="*/ 2873 w 10000"/>
                <a:gd name="connsiteY109" fmla="*/ 910 h 10000"/>
                <a:gd name="connsiteX110" fmla="*/ 3094 w 10000"/>
                <a:gd name="connsiteY110" fmla="*/ 856 h 10000"/>
                <a:gd name="connsiteX111" fmla="*/ 3323 w 10000"/>
                <a:gd name="connsiteY111" fmla="*/ 838 h 10000"/>
                <a:gd name="connsiteX112" fmla="*/ 3537 w 10000"/>
                <a:gd name="connsiteY112" fmla="*/ 856 h 10000"/>
                <a:gd name="connsiteX113" fmla="*/ 3744 w 10000"/>
                <a:gd name="connsiteY113" fmla="*/ 897 h 10000"/>
                <a:gd name="connsiteX114" fmla="*/ 3911 w 10000"/>
                <a:gd name="connsiteY114" fmla="*/ 697 h 10000"/>
                <a:gd name="connsiteX115" fmla="*/ 4094 w 10000"/>
                <a:gd name="connsiteY115" fmla="*/ 521 h 10000"/>
                <a:gd name="connsiteX116" fmla="*/ 4290 w 10000"/>
                <a:gd name="connsiteY116" fmla="*/ 362 h 10000"/>
                <a:gd name="connsiteX117" fmla="*/ 4490 w 10000"/>
                <a:gd name="connsiteY117" fmla="*/ 236 h 10000"/>
                <a:gd name="connsiteX118" fmla="*/ 4707 w 10000"/>
                <a:gd name="connsiteY118" fmla="*/ 131 h 10000"/>
                <a:gd name="connsiteX119" fmla="*/ 4925 w 10000"/>
                <a:gd name="connsiteY119" fmla="*/ 59 h 10000"/>
                <a:gd name="connsiteX120" fmla="*/ 5157 w 10000"/>
                <a:gd name="connsiteY120" fmla="*/ 18 h 10000"/>
                <a:gd name="connsiteX121" fmla="*/ 5389 w 10000"/>
                <a:gd name="connsiteY121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5221 w 10000"/>
                <a:gd name="connsiteY66" fmla="*/ 9968 h 10000"/>
                <a:gd name="connsiteX67" fmla="*/ 4975 w 10000"/>
                <a:gd name="connsiteY67" fmla="*/ 9928 h 10000"/>
                <a:gd name="connsiteX68" fmla="*/ 4543 w 10000"/>
                <a:gd name="connsiteY68" fmla="*/ 9801 h 10000"/>
                <a:gd name="connsiteX69" fmla="*/ 3737 w 10000"/>
                <a:gd name="connsiteY69" fmla="*/ 8451 h 10000"/>
                <a:gd name="connsiteX70" fmla="*/ 2188 w 10000"/>
                <a:gd name="connsiteY70" fmla="*/ 8451 h 10000"/>
                <a:gd name="connsiteX71" fmla="*/ 1949 w 10000"/>
                <a:gd name="connsiteY71" fmla="*/ 8433 h 10000"/>
                <a:gd name="connsiteX72" fmla="*/ 1717 w 10000"/>
                <a:gd name="connsiteY72" fmla="*/ 8383 h 10000"/>
                <a:gd name="connsiteX73" fmla="*/ 1495 w 10000"/>
                <a:gd name="connsiteY73" fmla="*/ 8306 h 10000"/>
                <a:gd name="connsiteX74" fmla="*/ 1285 w 10000"/>
                <a:gd name="connsiteY74" fmla="*/ 8202 h 10000"/>
                <a:gd name="connsiteX75" fmla="*/ 1081 w 10000"/>
                <a:gd name="connsiteY75" fmla="*/ 8071 h 10000"/>
                <a:gd name="connsiteX76" fmla="*/ 896 w 10000"/>
                <a:gd name="connsiteY76" fmla="*/ 7912 h 10000"/>
                <a:gd name="connsiteX77" fmla="*/ 721 w 10000"/>
                <a:gd name="connsiteY77" fmla="*/ 7731 h 10000"/>
                <a:gd name="connsiteX78" fmla="*/ 564 w 10000"/>
                <a:gd name="connsiteY78" fmla="*/ 7532 h 10000"/>
                <a:gd name="connsiteX79" fmla="*/ 421 w 10000"/>
                <a:gd name="connsiteY79" fmla="*/ 7310 h 10000"/>
                <a:gd name="connsiteX80" fmla="*/ 296 w 10000"/>
                <a:gd name="connsiteY80" fmla="*/ 7074 h 10000"/>
                <a:gd name="connsiteX81" fmla="*/ 193 w 10000"/>
                <a:gd name="connsiteY81" fmla="*/ 6816 h 10000"/>
                <a:gd name="connsiteX82" fmla="*/ 111 w 10000"/>
                <a:gd name="connsiteY82" fmla="*/ 6549 h 10000"/>
                <a:gd name="connsiteX83" fmla="*/ 46 w 10000"/>
                <a:gd name="connsiteY83" fmla="*/ 6264 h 10000"/>
                <a:gd name="connsiteX84" fmla="*/ 11 w 10000"/>
                <a:gd name="connsiteY84" fmla="*/ 5974 h 10000"/>
                <a:gd name="connsiteX85" fmla="*/ 0 w 10000"/>
                <a:gd name="connsiteY85" fmla="*/ 5675 h 10000"/>
                <a:gd name="connsiteX86" fmla="*/ 7 w 10000"/>
                <a:gd name="connsiteY86" fmla="*/ 5385 h 10000"/>
                <a:gd name="connsiteX87" fmla="*/ 43 w 10000"/>
                <a:gd name="connsiteY87" fmla="*/ 5104 h 10000"/>
                <a:gd name="connsiteX88" fmla="*/ 96 w 10000"/>
                <a:gd name="connsiteY88" fmla="*/ 4837 h 10000"/>
                <a:gd name="connsiteX89" fmla="*/ 175 w 10000"/>
                <a:gd name="connsiteY89" fmla="*/ 4579 h 10000"/>
                <a:gd name="connsiteX90" fmla="*/ 271 w 10000"/>
                <a:gd name="connsiteY90" fmla="*/ 4325 h 10000"/>
                <a:gd name="connsiteX91" fmla="*/ 385 w 10000"/>
                <a:gd name="connsiteY91" fmla="*/ 4099 h 10000"/>
                <a:gd name="connsiteX92" fmla="*/ 517 w 10000"/>
                <a:gd name="connsiteY92" fmla="*/ 3877 h 10000"/>
                <a:gd name="connsiteX93" fmla="*/ 667 w 10000"/>
                <a:gd name="connsiteY93" fmla="*/ 3673 h 10000"/>
                <a:gd name="connsiteX94" fmla="*/ 828 w 10000"/>
                <a:gd name="connsiteY94" fmla="*/ 3496 h 10000"/>
                <a:gd name="connsiteX95" fmla="*/ 1003 w 10000"/>
                <a:gd name="connsiteY95" fmla="*/ 3333 h 10000"/>
                <a:gd name="connsiteX96" fmla="*/ 1196 w 10000"/>
                <a:gd name="connsiteY96" fmla="*/ 3193 h 10000"/>
                <a:gd name="connsiteX97" fmla="*/ 1395 w 10000"/>
                <a:gd name="connsiteY97" fmla="*/ 3080 h 10000"/>
                <a:gd name="connsiteX98" fmla="*/ 1431 w 10000"/>
                <a:gd name="connsiteY98" fmla="*/ 2794 h 10000"/>
                <a:gd name="connsiteX99" fmla="*/ 1488 w 10000"/>
                <a:gd name="connsiteY99" fmla="*/ 2523 h 10000"/>
                <a:gd name="connsiteX100" fmla="*/ 1570 w 10000"/>
                <a:gd name="connsiteY100" fmla="*/ 2260 h 10000"/>
                <a:gd name="connsiteX101" fmla="*/ 1670 w 10000"/>
                <a:gd name="connsiteY101" fmla="*/ 2020 h 10000"/>
                <a:gd name="connsiteX102" fmla="*/ 1795 w 10000"/>
                <a:gd name="connsiteY102" fmla="*/ 1789 h 10000"/>
                <a:gd name="connsiteX103" fmla="*/ 1938 w 10000"/>
                <a:gd name="connsiteY103" fmla="*/ 1585 h 10000"/>
                <a:gd name="connsiteX104" fmla="*/ 2095 w 10000"/>
                <a:gd name="connsiteY104" fmla="*/ 1404 h 10000"/>
                <a:gd name="connsiteX105" fmla="*/ 2270 w 10000"/>
                <a:gd name="connsiteY105" fmla="*/ 1236 h 10000"/>
                <a:gd name="connsiteX106" fmla="*/ 2459 w 10000"/>
                <a:gd name="connsiteY106" fmla="*/ 1101 h 10000"/>
                <a:gd name="connsiteX107" fmla="*/ 2655 w 10000"/>
                <a:gd name="connsiteY107" fmla="*/ 987 h 10000"/>
                <a:gd name="connsiteX108" fmla="*/ 2873 w 10000"/>
                <a:gd name="connsiteY108" fmla="*/ 910 h 10000"/>
                <a:gd name="connsiteX109" fmla="*/ 3094 w 10000"/>
                <a:gd name="connsiteY109" fmla="*/ 856 h 10000"/>
                <a:gd name="connsiteX110" fmla="*/ 3323 w 10000"/>
                <a:gd name="connsiteY110" fmla="*/ 838 h 10000"/>
                <a:gd name="connsiteX111" fmla="*/ 3537 w 10000"/>
                <a:gd name="connsiteY111" fmla="*/ 856 h 10000"/>
                <a:gd name="connsiteX112" fmla="*/ 3744 w 10000"/>
                <a:gd name="connsiteY112" fmla="*/ 897 h 10000"/>
                <a:gd name="connsiteX113" fmla="*/ 3911 w 10000"/>
                <a:gd name="connsiteY113" fmla="*/ 697 h 10000"/>
                <a:gd name="connsiteX114" fmla="*/ 4094 w 10000"/>
                <a:gd name="connsiteY114" fmla="*/ 521 h 10000"/>
                <a:gd name="connsiteX115" fmla="*/ 4290 w 10000"/>
                <a:gd name="connsiteY115" fmla="*/ 362 h 10000"/>
                <a:gd name="connsiteX116" fmla="*/ 4490 w 10000"/>
                <a:gd name="connsiteY116" fmla="*/ 236 h 10000"/>
                <a:gd name="connsiteX117" fmla="*/ 4707 w 10000"/>
                <a:gd name="connsiteY117" fmla="*/ 131 h 10000"/>
                <a:gd name="connsiteX118" fmla="*/ 4925 w 10000"/>
                <a:gd name="connsiteY118" fmla="*/ 59 h 10000"/>
                <a:gd name="connsiteX119" fmla="*/ 5157 w 10000"/>
                <a:gd name="connsiteY119" fmla="*/ 18 h 10000"/>
                <a:gd name="connsiteX120" fmla="*/ 5389 w 10000"/>
                <a:gd name="connsiteY120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5221 w 10000"/>
                <a:gd name="connsiteY66" fmla="*/ 9968 h 10000"/>
                <a:gd name="connsiteX67" fmla="*/ 4975 w 10000"/>
                <a:gd name="connsiteY67" fmla="*/ 9928 h 10000"/>
                <a:gd name="connsiteX68" fmla="*/ 3737 w 10000"/>
                <a:gd name="connsiteY68" fmla="*/ 8451 h 10000"/>
                <a:gd name="connsiteX69" fmla="*/ 2188 w 10000"/>
                <a:gd name="connsiteY69" fmla="*/ 8451 h 10000"/>
                <a:gd name="connsiteX70" fmla="*/ 1949 w 10000"/>
                <a:gd name="connsiteY70" fmla="*/ 8433 h 10000"/>
                <a:gd name="connsiteX71" fmla="*/ 1717 w 10000"/>
                <a:gd name="connsiteY71" fmla="*/ 8383 h 10000"/>
                <a:gd name="connsiteX72" fmla="*/ 1495 w 10000"/>
                <a:gd name="connsiteY72" fmla="*/ 8306 h 10000"/>
                <a:gd name="connsiteX73" fmla="*/ 1285 w 10000"/>
                <a:gd name="connsiteY73" fmla="*/ 8202 h 10000"/>
                <a:gd name="connsiteX74" fmla="*/ 1081 w 10000"/>
                <a:gd name="connsiteY74" fmla="*/ 8071 h 10000"/>
                <a:gd name="connsiteX75" fmla="*/ 896 w 10000"/>
                <a:gd name="connsiteY75" fmla="*/ 7912 h 10000"/>
                <a:gd name="connsiteX76" fmla="*/ 721 w 10000"/>
                <a:gd name="connsiteY76" fmla="*/ 7731 h 10000"/>
                <a:gd name="connsiteX77" fmla="*/ 564 w 10000"/>
                <a:gd name="connsiteY77" fmla="*/ 7532 h 10000"/>
                <a:gd name="connsiteX78" fmla="*/ 421 w 10000"/>
                <a:gd name="connsiteY78" fmla="*/ 7310 h 10000"/>
                <a:gd name="connsiteX79" fmla="*/ 296 w 10000"/>
                <a:gd name="connsiteY79" fmla="*/ 7074 h 10000"/>
                <a:gd name="connsiteX80" fmla="*/ 193 w 10000"/>
                <a:gd name="connsiteY80" fmla="*/ 6816 h 10000"/>
                <a:gd name="connsiteX81" fmla="*/ 111 w 10000"/>
                <a:gd name="connsiteY81" fmla="*/ 6549 h 10000"/>
                <a:gd name="connsiteX82" fmla="*/ 46 w 10000"/>
                <a:gd name="connsiteY82" fmla="*/ 6264 h 10000"/>
                <a:gd name="connsiteX83" fmla="*/ 11 w 10000"/>
                <a:gd name="connsiteY83" fmla="*/ 5974 h 10000"/>
                <a:gd name="connsiteX84" fmla="*/ 0 w 10000"/>
                <a:gd name="connsiteY84" fmla="*/ 5675 h 10000"/>
                <a:gd name="connsiteX85" fmla="*/ 7 w 10000"/>
                <a:gd name="connsiteY85" fmla="*/ 5385 h 10000"/>
                <a:gd name="connsiteX86" fmla="*/ 43 w 10000"/>
                <a:gd name="connsiteY86" fmla="*/ 5104 h 10000"/>
                <a:gd name="connsiteX87" fmla="*/ 96 w 10000"/>
                <a:gd name="connsiteY87" fmla="*/ 4837 h 10000"/>
                <a:gd name="connsiteX88" fmla="*/ 175 w 10000"/>
                <a:gd name="connsiteY88" fmla="*/ 4579 h 10000"/>
                <a:gd name="connsiteX89" fmla="*/ 271 w 10000"/>
                <a:gd name="connsiteY89" fmla="*/ 4325 h 10000"/>
                <a:gd name="connsiteX90" fmla="*/ 385 w 10000"/>
                <a:gd name="connsiteY90" fmla="*/ 4099 h 10000"/>
                <a:gd name="connsiteX91" fmla="*/ 517 w 10000"/>
                <a:gd name="connsiteY91" fmla="*/ 3877 h 10000"/>
                <a:gd name="connsiteX92" fmla="*/ 667 w 10000"/>
                <a:gd name="connsiteY92" fmla="*/ 3673 h 10000"/>
                <a:gd name="connsiteX93" fmla="*/ 828 w 10000"/>
                <a:gd name="connsiteY93" fmla="*/ 3496 h 10000"/>
                <a:gd name="connsiteX94" fmla="*/ 1003 w 10000"/>
                <a:gd name="connsiteY94" fmla="*/ 3333 h 10000"/>
                <a:gd name="connsiteX95" fmla="*/ 1196 w 10000"/>
                <a:gd name="connsiteY95" fmla="*/ 3193 h 10000"/>
                <a:gd name="connsiteX96" fmla="*/ 1395 w 10000"/>
                <a:gd name="connsiteY96" fmla="*/ 3080 h 10000"/>
                <a:gd name="connsiteX97" fmla="*/ 1431 w 10000"/>
                <a:gd name="connsiteY97" fmla="*/ 2794 h 10000"/>
                <a:gd name="connsiteX98" fmla="*/ 1488 w 10000"/>
                <a:gd name="connsiteY98" fmla="*/ 2523 h 10000"/>
                <a:gd name="connsiteX99" fmla="*/ 1570 w 10000"/>
                <a:gd name="connsiteY99" fmla="*/ 2260 h 10000"/>
                <a:gd name="connsiteX100" fmla="*/ 1670 w 10000"/>
                <a:gd name="connsiteY100" fmla="*/ 2020 h 10000"/>
                <a:gd name="connsiteX101" fmla="*/ 1795 w 10000"/>
                <a:gd name="connsiteY101" fmla="*/ 1789 h 10000"/>
                <a:gd name="connsiteX102" fmla="*/ 1938 w 10000"/>
                <a:gd name="connsiteY102" fmla="*/ 1585 h 10000"/>
                <a:gd name="connsiteX103" fmla="*/ 2095 w 10000"/>
                <a:gd name="connsiteY103" fmla="*/ 1404 h 10000"/>
                <a:gd name="connsiteX104" fmla="*/ 2270 w 10000"/>
                <a:gd name="connsiteY104" fmla="*/ 1236 h 10000"/>
                <a:gd name="connsiteX105" fmla="*/ 2459 w 10000"/>
                <a:gd name="connsiteY105" fmla="*/ 1101 h 10000"/>
                <a:gd name="connsiteX106" fmla="*/ 2655 w 10000"/>
                <a:gd name="connsiteY106" fmla="*/ 987 h 10000"/>
                <a:gd name="connsiteX107" fmla="*/ 2873 w 10000"/>
                <a:gd name="connsiteY107" fmla="*/ 910 h 10000"/>
                <a:gd name="connsiteX108" fmla="*/ 3094 w 10000"/>
                <a:gd name="connsiteY108" fmla="*/ 856 h 10000"/>
                <a:gd name="connsiteX109" fmla="*/ 3323 w 10000"/>
                <a:gd name="connsiteY109" fmla="*/ 838 h 10000"/>
                <a:gd name="connsiteX110" fmla="*/ 3537 w 10000"/>
                <a:gd name="connsiteY110" fmla="*/ 856 h 10000"/>
                <a:gd name="connsiteX111" fmla="*/ 3744 w 10000"/>
                <a:gd name="connsiteY111" fmla="*/ 897 h 10000"/>
                <a:gd name="connsiteX112" fmla="*/ 3911 w 10000"/>
                <a:gd name="connsiteY112" fmla="*/ 697 h 10000"/>
                <a:gd name="connsiteX113" fmla="*/ 4094 w 10000"/>
                <a:gd name="connsiteY113" fmla="*/ 521 h 10000"/>
                <a:gd name="connsiteX114" fmla="*/ 4290 w 10000"/>
                <a:gd name="connsiteY114" fmla="*/ 362 h 10000"/>
                <a:gd name="connsiteX115" fmla="*/ 4490 w 10000"/>
                <a:gd name="connsiteY115" fmla="*/ 236 h 10000"/>
                <a:gd name="connsiteX116" fmla="*/ 4707 w 10000"/>
                <a:gd name="connsiteY116" fmla="*/ 131 h 10000"/>
                <a:gd name="connsiteX117" fmla="*/ 4925 w 10000"/>
                <a:gd name="connsiteY117" fmla="*/ 59 h 10000"/>
                <a:gd name="connsiteX118" fmla="*/ 5157 w 10000"/>
                <a:gd name="connsiteY118" fmla="*/ 18 h 10000"/>
                <a:gd name="connsiteX119" fmla="*/ 5389 w 10000"/>
                <a:gd name="connsiteY119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5221 w 10000"/>
                <a:gd name="connsiteY66" fmla="*/ 9968 h 10000"/>
                <a:gd name="connsiteX67" fmla="*/ 3737 w 10000"/>
                <a:gd name="connsiteY67" fmla="*/ 8451 h 10000"/>
                <a:gd name="connsiteX68" fmla="*/ 2188 w 10000"/>
                <a:gd name="connsiteY68" fmla="*/ 8451 h 10000"/>
                <a:gd name="connsiteX69" fmla="*/ 1949 w 10000"/>
                <a:gd name="connsiteY69" fmla="*/ 8433 h 10000"/>
                <a:gd name="connsiteX70" fmla="*/ 1717 w 10000"/>
                <a:gd name="connsiteY70" fmla="*/ 8383 h 10000"/>
                <a:gd name="connsiteX71" fmla="*/ 1495 w 10000"/>
                <a:gd name="connsiteY71" fmla="*/ 8306 h 10000"/>
                <a:gd name="connsiteX72" fmla="*/ 1285 w 10000"/>
                <a:gd name="connsiteY72" fmla="*/ 8202 h 10000"/>
                <a:gd name="connsiteX73" fmla="*/ 1081 w 10000"/>
                <a:gd name="connsiteY73" fmla="*/ 8071 h 10000"/>
                <a:gd name="connsiteX74" fmla="*/ 896 w 10000"/>
                <a:gd name="connsiteY74" fmla="*/ 7912 h 10000"/>
                <a:gd name="connsiteX75" fmla="*/ 721 w 10000"/>
                <a:gd name="connsiteY75" fmla="*/ 7731 h 10000"/>
                <a:gd name="connsiteX76" fmla="*/ 564 w 10000"/>
                <a:gd name="connsiteY76" fmla="*/ 7532 h 10000"/>
                <a:gd name="connsiteX77" fmla="*/ 421 w 10000"/>
                <a:gd name="connsiteY77" fmla="*/ 7310 h 10000"/>
                <a:gd name="connsiteX78" fmla="*/ 296 w 10000"/>
                <a:gd name="connsiteY78" fmla="*/ 7074 h 10000"/>
                <a:gd name="connsiteX79" fmla="*/ 193 w 10000"/>
                <a:gd name="connsiteY79" fmla="*/ 6816 h 10000"/>
                <a:gd name="connsiteX80" fmla="*/ 111 w 10000"/>
                <a:gd name="connsiteY80" fmla="*/ 6549 h 10000"/>
                <a:gd name="connsiteX81" fmla="*/ 46 w 10000"/>
                <a:gd name="connsiteY81" fmla="*/ 6264 h 10000"/>
                <a:gd name="connsiteX82" fmla="*/ 11 w 10000"/>
                <a:gd name="connsiteY82" fmla="*/ 5974 h 10000"/>
                <a:gd name="connsiteX83" fmla="*/ 0 w 10000"/>
                <a:gd name="connsiteY83" fmla="*/ 5675 h 10000"/>
                <a:gd name="connsiteX84" fmla="*/ 7 w 10000"/>
                <a:gd name="connsiteY84" fmla="*/ 5385 h 10000"/>
                <a:gd name="connsiteX85" fmla="*/ 43 w 10000"/>
                <a:gd name="connsiteY85" fmla="*/ 5104 h 10000"/>
                <a:gd name="connsiteX86" fmla="*/ 96 w 10000"/>
                <a:gd name="connsiteY86" fmla="*/ 4837 h 10000"/>
                <a:gd name="connsiteX87" fmla="*/ 175 w 10000"/>
                <a:gd name="connsiteY87" fmla="*/ 4579 h 10000"/>
                <a:gd name="connsiteX88" fmla="*/ 271 w 10000"/>
                <a:gd name="connsiteY88" fmla="*/ 4325 h 10000"/>
                <a:gd name="connsiteX89" fmla="*/ 385 w 10000"/>
                <a:gd name="connsiteY89" fmla="*/ 4099 h 10000"/>
                <a:gd name="connsiteX90" fmla="*/ 517 w 10000"/>
                <a:gd name="connsiteY90" fmla="*/ 3877 h 10000"/>
                <a:gd name="connsiteX91" fmla="*/ 667 w 10000"/>
                <a:gd name="connsiteY91" fmla="*/ 3673 h 10000"/>
                <a:gd name="connsiteX92" fmla="*/ 828 w 10000"/>
                <a:gd name="connsiteY92" fmla="*/ 3496 h 10000"/>
                <a:gd name="connsiteX93" fmla="*/ 1003 w 10000"/>
                <a:gd name="connsiteY93" fmla="*/ 3333 h 10000"/>
                <a:gd name="connsiteX94" fmla="*/ 1196 w 10000"/>
                <a:gd name="connsiteY94" fmla="*/ 3193 h 10000"/>
                <a:gd name="connsiteX95" fmla="*/ 1395 w 10000"/>
                <a:gd name="connsiteY95" fmla="*/ 3080 h 10000"/>
                <a:gd name="connsiteX96" fmla="*/ 1431 w 10000"/>
                <a:gd name="connsiteY96" fmla="*/ 2794 h 10000"/>
                <a:gd name="connsiteX97" fmla="*/ 1488 w 10000"/>
                <a:gd name="connsiteY97" fmla="*/ 2523 h 10000"/>
                <a:gd name="connsiteX98" fmla="*/ 1570 w 10000"/>
                <a:gd name="connsiteY98" fmla="*/ 2260 h 10000"/>
                <a:gd name="connsiteX99" fmla="*/ 1670 w 10000"/>
                <a:gd name="connsiteY99" fmla="*/ 2020 h 10000"/>
                <a:gd name="connsiteX100" fmla="*/ 1795 w 10000"/>
                <a:gd name="connsiteY100" fmla="*/ 1789 h 10000"/>
                <a:gd name="connsiteX101" fmla="*/ 1938 w 10000"/>
                <a:gd name="connsiteY101" fmla="*/ 1585 h 10000"/>
                <a:gd name="connsiteX102" fmla="*/ 2095 w 10000"/>
                <a:gd name="connsiteY102" fmla="*/ 1404 h 10000"/>
                <a:gd name="connsiteX103" fmla="*/ 2270 w 10000"/>
                <a:gd name="connsiteY103" fmla="*/ 1236 h 10000"/>
                <a:gd name="connsiteX104" fmla="*/ 2459 w 10000"/>
                <a:gd name="connsiteY104" fmla="*/ 1101 h 10000"/>
                <a:gd name="connsiteX105" fmla="*/ 2655 w 10000"/>
                <a:gd name="connsiteY105" fmla="*/ 987 h 10000"/>
                <a:gd name="connsiteX106" fmla="*/ 2873 w 10000"/>
                <a:gd name="connsiteY106" fmla="*/ 910 h 10000"/>
                <a:gd name="connsiteX107" fmla="*/ 3094 w 10000"/>
                <a:gd name="connsiteY107" fmla="*/ 856 h 10000"/>
                <a:gd name="connsiteX108" fmla="*/ 3323 w 10000"/>
                <a:gd name="connsiteY108" fmla="*/ 838 h 10000"/>
                <a:gd name="connsiteX109" fmla="*/ 3537 w 10000"/>
                <a:gd name="connsiteY109" fmla="*/ 856 h 10000"/>
                <a:gd name="connsiteX110" fmla="*/ 3744 w 10000"/>
                <a:gd name="connsiteY110" fmla="*/ 897 h 10000"/>
                <a:gd name="connsiteX111" fmla="*/ 3911 w 10000"/>
                <a:gd name="connsiteY111" fmla="*/ 697 h 10000"/>
                <a:gd name="connsiteX112" fmla="*/ 4094 w 10000"/>
                <a:gd name="connsiteY112" fmla="*/ 521 h 10000"/>
                <a:gd name="connsiteX113" fmla="*/ 4290 w 10000"/>
                <a:gd name="connsiteY113" fmla="*/ 362 h 10000"/>
                <a:gd name="connsiteX114" fmla="*/ 4490 w 10000"/>
                <a:gd name="connsiteY114" fmla="*/ 236 h 10000"/>
                <a:gd name="connsiteX115" fmla="*/ 4707 w 10000"/>
                <a:gd name="connsiteY115" fmla="*/ 131 h 10000"/>
                <a:gd name="connsiteX116" fmla="*/ 4925 w 10000"/>
                <a:gd name="connsiteY116" fmla="*/ 59 h 10000"/>
                <a:gd name="connsiteX117" fmla="*/ 5157 w 10000"/>
                <a:gd name="connsiteY117" fmla="*/ 18 h 10000"/>
                <a:gd name="connsiteX118" fmla="*/ 5389 w 10000"/>
                <a:gd name="connsiteY118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5489 w 10000"/>
                <a:gd name="connsiteY65" fmla="*/ 9995 h 10000"/>
                <a:gd name="connsiteX66" fmla="*/ 3737 w 10000"/>
                <a:gd name="connsiteY66" fmla="*/ 8451 h 10000"/>
                <a:gd name="connsiteX67" fmla="*/ 2188 w 10000"/>
                <a:gd name="connsiteY67" fmla="*/ 8451 h 10000"/>
                <a:gd name="connsiteX68" fmla="*/ 1949 w 10000"/>
                <a:gd name="connsiteY68" fmla="*/ 8433 h 10000"/>
                <a:gd name="connsiteX69" fmla="*/ 1717 w 10000"/>
                <a:gd name="connsiteY69" fmla="*/ 8383 h 10000"/>
                <a:gd name="connsiteX70" fmla="*/ 1495 w 10000"/>
                <a:gd name="connsiteY70" fmla="*/ 8306 h 10000"/>
                <a:gd name="connsiteX71" fmla="*/ 1285 w 10000"/>
                <a:gd name="connsiteY71" fmla="*/ 8202 h 10000"/>
                <a:gd name="connsiteX72" fmla="*/ 1081 w 10000"/>
                <a:gd name="connsiteY72" fmla="*/ 8071 h 10000"/>
                <a:gd name="connsiteX73" fmla="*/ 896 w 10000"/>
                <a:gd name="connsiteY73" fmla="*/ 7912 h 10000"/>
                <a:gd name="connsiteX74" fmla="*/ 721 w 10000"/>
                <a:gd name="connsiteY74" fmla="*/ 7731 h 10000"/>
                <a:gd name="connsiteX75" fmla="*/ 564 w 10000"/>
                <a:gd name="connsiteY75" fmla="*/ 7532 h 10000"/>
                <a:gd name="connsiteX76" fmla="*/ 421 w 10000"/>
                <a:gd name="connsiteY76" fmla="*/ 7310 h 10000"/>
                <a:gd name="connsiteX77" fmla="*/ 296 w 10000"/>
                <a:gd name="connsiteY77" fmla="*/ 7074 h 10000"/>
                <a:gd name="connsiteX78" fmla="*/ 193 w 10000"/>
                <a:gd name="connsiteY78" fmla="*/ 6816 h 10000"/>
                <a:gd name="connsiteX79" fmla="*/ 111 w 10000"/>
                <a:gd name="connsiteY79" fmla="*/ 6549 h 10000"/>
                <a:gd name="connsiteX80" fmla="*/ 46 w 10000"/>
                <a:gd name="connsiteY80" fmla="*/ 6264 h 10000"/>
                <a:gd name="connsiteX81" fmla="*/ 11 w 10000"/>
                <a:gd name="connsiteY81" fmla="*/ 5974 h 10000"/>
                <a:gd name="connsiteX82" fmla="*/ 0 w 10000"/>
                <a:gd name="connsiteY82" fmla="*/ 5675 h 10000"/>
                <a:gd name="connsiteX83" fmla="*/ 7 w 10000"/>
                <a:gd name="connsiteY83" fmla="*/ 5385 h 10000"/>
                <a:gd name="connsiteX84" fmla="*/ 43 w 10000"/>
                <a:gd name="connsiteY84" fmla="*/ 5104 h 10000"/>
                <a:gd name="connsiteX85" fmla="*/ 96 w 10000"/>
                <a:gd name="connsiteY85" fmla="*/ 4837 h 10000"/>
                <a:gd name="connsiteX86" fmla="*/ 175 w 10000"/>
                <a:gd name="connsiteY86" fmla="*/ 4579 h 10000"/>
                <a:gd name="connsiteX87" fmla="*/ 271 w 10000"/>
                <a:gd name="connsiteY87" fmla="*/ 4325 h 10000"/>
                <a:gd name="connsiteX88" fmla="*/ 385 w 10000"/>
                <a:gd name="connsiteY88" fmla="*/ 4099 h 10000"/>
                <a:gd name="connsiteX89" fmla="*/ 517 w 10000"/>
                <a:gd name="connsiteY89" fmla="*/ 3877 h 10000"/>
                <a:gd name="connsiteX90" fmla="*/ 667 w 10000"/>
                <a:gd name="connsiteY90" fmla="*/ 3673 h 10000"/>
                <a:gd name="connsiteX91" fmla="*/ 828 w 10000"/>
                <a:gd name="connsiteY91" fmla="*/ 3496 h 10000"/>
                <a:gd name="connsiteX92" fmla="*/ 1003 w 10000"/>
                <a:gd name="connsiteY92" fmla="*/ 3333 h 10000"/>
                <a:gd name="connsiteX93" fmla="*/ 1196 w 10000"/>
                <a:gd name="connsiteY93" fmla="*/ 3193 h 10000"/>
                <a:gd name="connsiteX94" fmla="*/ 1395 w 10000"/>
                <a:gd name="connsiteY94" fmla="*/ 3080 h 10000"/>
                <a:gd name="connsiteX95" fmla="*/ 1431 w 10000"/>
                <a:gd name="connsiteY95" fmla="*/ 2794 h 10000"/>
                <a:gd name="connsiteX96" fmla="*/ 1488 w 10000"/>
                <a:gd name="connsiteY96" fmla="*/ 2523 h 10000"/>
                <a:gd name="connsiteX97" fmla="*/ 1570 w 10000"/>
                <a:gd name="connsiteY97" fmla="*/ 2260 h 10000"/>
                <a:gd name="connsiteX98" fmla="*/ 1670 w 10000"/>
                <a:gd name="connsiteY98" fmla="*/ 2020 h 10000"/>
                <a:gd name="connsiteX99" fmla="*/ 1795 w 10000"/>
                <a:gd name="connsiteY99" fmla="*/ 1789 h 10000"/>
                <a:gd name="connsiteX100" fmla="*/ 1938 w 10000"/>
                <a:gd name="connsiteY100" fmla="*/ 1585 h 10000"/>
                <a:gd name="connsiteX101" fmla="*/ 2095 w 10000"/>
                <a:gd name="connsiteY101" fmla="*/ 1404 h 10000"/>
                <a:gd name="connsiteX102" fmla="*/ 2270 w 10000"/>
                <a:gd name="connsiteY102" fmla="*/ 1236 h 10000"/>
                <a:gd name="connsiteX103" fmla="*/ 2459 w 10000"/>
                <a:gd name="connsiteY103" fmla="*/ 1101 h 10000"/>
                <a:gd name="connsiteX104" fmla="*/ 2655 w 10000"/>
                <a:gd name="connsiteY104" fmla="*/ 987 h 10000"/>
                <a:gd name="connsiteX105" fmla="*/ 2873 w 10000"/>
                <a:gd name="connsiteY105" fmla="*/ 910 h 10000"/>
                <a:gd name="connsiteX106" fmla="*/ 3094 w 10000"/>
                <a:gd name="connsiteY106" fmla="*/ 856 h 10000"/>
                <a:gd name="connsiteX107" fmla="*/ 3323 w 10000"/>
                <a:gd name="connsiteY107" fmla="*/ 838 h 10000"/>
                <a:gd name="connsiteX108" fmla="*/ 3537 w 10000"/>
                <a:gd name="connsiteY108" fmla="*/ 856 h 10000"/>
                <a:gd name="connsiteX109" fmla="*/ 3744 w 10000"/>
                <a:gd name="connsiteY109" fmla="*/ 897 h 10000"/>
                <a:gd name="connsiteX110" fmla="*/ 3911 w 10000"/>
                <a:gd name="connsiteY110" fmla="*/ 697 h 10000"/>
                <a:gd name="connsiteX111" fmla="*/ 4094 w 10000"/>
                <a:gd name="connsiteY111" fmla="*/ 521 h 10000"/>
                <a:gd name="connsiteX112" fmla="*/ 4290 w 10000"/>
                <a:gd name="connsiteY112" fmla="*/ 362 h 10000"/>
                <a:gd name="connsiteX113" fmla="*/ 4490 w 10000"/>
                <a:gd name="connsiteY113" fmla="*/ 236 h 10000"/>
                <a:gd name="connsiteX114" fmla="*/ 4707 w 10000"/>
                <a:gd name="connsiteY114" fmla="*/ 131 h 10000"/>
                <a:gd name="connsiteX115" fmla="*/ 4925 w 10000"/>
                <a:gd name="connsiteY115" fmla="*/ 59 h 10000"/>
                <a:gd name="connsiteX116" fmla="*/ 5157 w 10000"/>
                <a:gd name="connsiteY116" fmla="*/ 18 h 10000"/>
                <a:gd name="connsiteX117" fmla="*/ 5389 w 10000"/>
                <a:gd name="connsiteY117" fmla="*/ 0 h 10000"/>
                <a:gd name="connsiteX0" fmla="*/ 5389 w 10000"/>
                <a:gd name="connsiteY0" fmla="*/ 0 h 10000"/>
                <a:gd name="connsiteX1" fmla="*/ 5621 w 10000"/>
                <a:gd name="connsiteY1" fmla="*/ 14 h 10000"/>
                <a:gd name="connsiteX2" fmla="*/ 5846 w 10000"/>
                <a:gd name="connsiteY2" fmla="*/ 59 h 10000"/>
                <a:gd name="connsiteX3" fmla="*/ 6067 w 10000"/>
                <a:gd name="connsiteY3" fmla="*/ 131 h 10000"/>
                <a:gd name="connsiteX4" fmla="*/ 6278 w 10000"/>
                <a:gd name="connsiteY4" fmla="*/ 231 h 10000"/>
                <a:gd name="connsiteX5" fmla="*/ 6478 w 10000"/>
                <a:gd name="connsiteY5" fmla="*/ 349 h 10000"/>
                <a:gd name="connsiteX6" fmla="*/ 6667 w 10000"/>
                <a:gd name="connsiteY6" fmla="*/ 498 h 10000"/>
                <a:gd name="connsiteX7" fmla="*/ 6842 w 10000"/>
                <a:gd name="connsiteY7" fmla="*/ 670 h 10000"/>
                <a:gd name="connsiteX8" fmla="*/ 7002 w 10000"/>
                <a:gd name="connsiteY8" fmla="*/ 861 h 10000"/>
                <a:gd name="connsiteX9" fmla="*/ 7148 w 10000"/>
                <a:gd name="connsiteY9" fmla="*/ 1073 h 10000"/>
                <a:gd name="connsiteX10" fmla="*/ 7284 w 10000"/>
                <a:gd name="connsiteY10" fmla="*/ 1304 h 10000"/>
                <a:gd name="connsiteX11" fmla="*/ 7395 w 10000"/>
                <a:gd name="connsiteY11" fmla="*/ 1549 h 10000"/>
                <a:gd name="connsiteX12" fmla="*/ 7484 w 10000"/>
                <a:gd name="connsiteY12" fmla="*/ 1812 h 10000"/>
                <a:gd name="connsiteX13" fmla="*/ 7705 w 10000"/>
                <a:gd name="connsiteY13" fmla="*/ 1866 h 10000"/>
                <a:gd name="connsiteX14" fmla="*/ 7912 w 10000"/>
                <a:gd name="connsiteY14" fmla="*/ 1943 h 10000"/>
                <a:gd name="connsiteX15" fmla="*/ 8108 w 10000"/>
                <a:gd name="connsiteY15" fmla="*/ 2056 h 10000"/>
                <a:gd name="connsiteX16" fmla="*/ 8294 w 10000"/>
                <a:gd name="connsiteY16" fmla="*/ 2192 h 10000"/>
                <a:gd name="connsiteX17" fmla="*/ 8465 w 10000"/>
                <a:gd name="connsiteY17" fmla="*/ 2351 h 10000"/>
                <a:gd name="connsiteX18" fmla="*/ 8619 w 10000"/>
                <a:gd name="connsiteY18" fmla="*/ 2532 h 10000"/>
                <a:gd name="connsiteX19" fmla="*/ 8762 w 10000"/>
                <a:gd name="connsiteY19" fmla="*/ 2726 h 10000"/>
                <a:gd name="connsiteX20" fmla="*/ 8883 w 10000"/>
                <a:gd name="connsiteY20" fmla="*/ 2948 h 10000"/>
                <a:gd name="connsiteX21" fmla="*/ 8986 w 10000"/>
                <a:gd name="connsiteY21" fmla="*/ 3184 h 10000"/>
                <a:gd name="connsiteX22" fmla="*/ 9069 w 10000"/>
                <a:gd name="connsiteY22" fmla="*/ 3433 h 10000"/>
                <a:gd name="connsiteX23" fmla="*/ 9129 w 10000"/>
                <a:gd name="connsiteY23" fmla="*/ 3700 h 10000"/>
                <a:gd name="connsiteX24" fmla="*/ 9168 w 10000"/>
                <a:gd name="connsiteY24" fmla="*/ 3976 h 10000"/>
                <a:gd name="connsiteX25" fmla="*/ 9183 w 10000"/>
                <a:gd name="connsiteY25" fmla="*/ 4262 h 10000"/>
                <a:gd name="connsiteX26" fmla="*/ 9176 w 10000"/>
                <a:gd name="connsiteY26" fmla="*/ 4407 h 10000"/>
                <a:gd name="connsiteX27" fmla="*/ 9340 w 10000"/>
                <a:gd name="connsiteY27" fmla="*/ 4552 h 10000"/>
                <a:gd name="connsiteX28" fmla="*/ 9486 w 10000"/>
                <a:gd name="connsiteY28" fmla="*/ 4710 h 10000"/>
                <a:gd name="connsiteX29" fmla="*/ 9618 w 10000"/>
                <a:gd name="connsiteY29" fmla="*/ 4896 h 10000"/>
                <a:gd name="connsiteX30" fmla="*/ 9729 w 10000"/>
                <a:gd name="connsiteY30" fmla="*/ 5095 h 10000"/>
                <a:gd name="connsiteX31" fmla="*/ 9825 w 10000"/>
                <a:gd name="connsiteY31" fmla="*/ 5308 h 10000"/>
                <a:gd name="connsiteX32" fmla="*/ 9904 w 10000"/>
                <a:gd name="connsiteY32" fmla="*/ 5530 h 10000"/>
                <a:gd name="connsiteX33" fmla="*/ 9957 w 10000"/>
                <a:gd name="connsiteY33" fmla="*/ 5770 h 10000"/>
                <a:gd name="connsiteX34" fmla="*/ 9993 w 10000"/>
                <a:gd name="connsiteY34" fmla="*/ 6019 h 10000"/>
                <a:gd name="connsiteX35" fmla="*/ 10000 w 10000"/>
                <a:gd name="connsiteY35" fmla="*/ 6273 h 10000"/>
                <a:gd name="connsiteX36" fmla="*/ 9989 w 10000"/>
                <a:gd name="connsiteY36" fmla="*/ 6544 h 10000"/>
                <a:gd name="connsiteX37" fmla="*/ 9950 w 10000"/>
                <a:gd name="connsiteY37" fmla="*/ 6807 h 10000"/>
                <a:gd name="connsiteX38" fmla="*/ 9889 w 10000"/>
                <a:gd name="connsiteY38" fmla="*/ 7061 h 10000"/>
                <a:gd name="connsiteX39" fmla="*/ 9804 w 10000"/>
                <a:gd name="connsiteY39" fmla="*/ 7296 h 10000"/>
                <a:gd name="connsiteX40" fmla="*/ 9693 w 10000"/>
                <a:gd name="connsiteY40" fmla="*/ 7514 h 10000"/>
                <a:gd name="connsiteX41" fmla="*/ 9568 w 10000"/>
                <a:gd name="connsiteY41" fmla="*/ 7717 h 10000"/>
                <a:gd name="connsiteX42" fmla="*/ 9429 w 10000"/>
                <a:gd name="connsiteY42" fmla="*/ 7899 h 10000"/>
                <a:gd name="connsiteX43" fmla="*/ 9268 w 10000"/>
                <a:gd name="connsiteY43" fmla="*/ 8057 h 10000"/>
                <a:gd name="connsiteX44" fmla="*/ 9090 w 10000"/>
                <a:gd name="connsiteY44" fmla="*/ 8193 h 10000"/>
                <a:gd name="connsiteX45" fmla="*/ 8904 w 10000"/>
                <a:gd name="connsiteY45" fmla="*/ 8302 h 10000"/>
                <a:gd name="connsiteX46" fmla="*/ 8708 w 10000"/>
                <a:gd name="connsiteY46" fmla="*/ 8383 h 10000"/>
                <a:gd name="connsiteX47" fmla="*/ 8501 w 10000"/>
                <a:gd name="connsiteY47" fmla="*/ 8433 h 10000"/>
                <a:gd name="connsiteX48" fmla="*/ 8287 w 10000"/>
                <a:gd name="connsiteY48" fmla="*/ 8451 h 10000"/>
                <a:gd name="connsiteX49" fmla="*/ 8287 w 10000"/>
                <a:gd name="connsiteY49" fmla="*/ 8451 h 10000"/>
                <a:gd name="connsiteX50" fmla="*/ 7812 w 10000"/>
                <a:gd name="connsiteY50" fmla="*/ 8451 h 10000"/>
                <a:gd name="connsiteX51" fmla="*/ 7812 w 10000"/>
                <a:gd name="connsiteY51" fmla="*/ 8895 h 10000"/>
                <a:gd name="connsiteX52" fmla="*/ 7805 w 10000"/>
                <a:gd name="connsiteY52" fmla="*/ 9008 h 10000"/>
                <a:gd name="connsiteX53" fmla="*/ 7773 w 10000"/>
                <a:gd name="connsiteY53" fmla="*/ 9112 h 10000"/>
                <a:gd name="connsiteX54" fmla="*/ 7727 w 10000"/>
                <a:gd name="connsiteY54" fmla="*/ 9216 h 10000"/>
                <a:gd name="connsiteX55" fmla="*/ 7627 w 10000"/>
                <a:gd name="connsiteY55" fmla="*/ 9366 h 10000"/>
                <a:gd name="connsiteX56" fmla="*/ 7502 w 10000"/>
                <a:gd name="connsiteY56" fmla="*/ 9497 h 10000"/>
                <a:gd name="connsiteX57" fmla="*/ 7359 w 10000"/>
                <a:gd name="connsiteY57" fmla="*/ 9615 h 10000"/>
                <a:gd name="connsiteX58" fmla="*/ 7191 w 10000"/>
                <a:gd name="connsiteY58" fmla="*/ 9715 h 10000"/>
                <a:gd name="connsiteX59" fmla="*/ 7006 w 10000"/>
                <a:gd name="connsiteY59" fmla="*/ 9801 h 10000"/>
                <a:gd name="connsiteX60" fmla="*/ 6802 w 10000"/>
                <a:gd name="connsiteY60" fmla="*/ 9873 h 10000"/>
                <a:gd name="connsiteX61" fmla="*/ 6574 w 10000"/>
                <a:gd name="connsiteY61" fmla="*/ 9928 h 10000"/>
                <a:gd name="connsiteX62" fmla="*/ 6328 w 10000"/>
                <a:gd name="connsiteY62" fmla="*/ 9968 h 10000"/>
                <a:gd name="connsiteX63" fmla="*/ 6060 w 10000"/>
                <a:gd name="connsiteY63" fmla="*/ 9995 h 10000"/>
                <a:gd name="connsiteX64" fmla="*/ 5778 w 10000"/>
                <a:gd name="connsiteY64" fmla="*/ 10000 h 10000"/>
                <a:gd name="connsiteX65" fmla="*/ 3737 w 10000"/>
                <a:gd name="connsiteY65" fmla="*/ 8451 h 10000"/>
                <a:gd name="connsiteX66" fmla="*/ 2188 w 10000"/>
                <a:gd name="connsiteY66" fmla="*/ 8451 h 10000"/>
                <a:gd name="connsiteX67" fmla="*/ 1949 w 10000"/>
                <a:gd name="connsiteY67" fmla="*/ 8433 h 10000"/>
                <a:gd name="connsiteX68" fmla="*/ 1717 w 10000"/>
                <a:gd name="connsiteY68" fmla="*/ 8383 h 10000"/>
                <a:gd name="connsiteX69" fmla="*/ 1495 w 10000"/>
                <a:gd name="connsiteY69" fmla="*/ 8306 h 10000"/>
                <a:gd name="connsiteX70" fmla="*/ 1285 w 10000"/>
                <a:gd name="connsiteY70" fmla="*/ 8202 h 10000"/>
                <a:gd name="connsiteX71" fmla="*/ 1081 w 10000"/>
                <a:gd name="connsiteY71" fmla="*/ 8071 h 10000"/>
                <a:gd name="connsiteX72" fmla="*/ 896 w 10000"/>
                <a:gd name="connsiteY72" fmla="*/ 7912 h 10000"/>
                <a:gd name="connsiteX73" fmla="*/ 721 w 10000"/>
                <a:gd name="connsiteY73" fmla="*/ 7731 h 10000"/>
                <a:gd name="connsiteX74" fmla="*/ 564 w 10000"/>
                <a:gd name="connsiteY74" fmla="*/ 7532 h 10000"/>
                <a:gd name="connsiteX75" fmla="*/ 421 w 10000"/>
                <a:gd name="connsiteY75" fmla="*/ 7310 h 10000"/>
                <a:gd name="connsiteX76" fmla="*/ 296 w 10000"/>
                <a:gd name="connsiteY76" fmla="*/ 7074 h 10000"/>
                <a:gd name="connsiteX77" fmla="*/ 193 w 10000"/>
                <a:gd name="connsiteY77" fmla="*/ 6816 h 10000"/>
                <a:gd name="connsiteX78" fmla="*/ 111 w 10000"/>
                <a:gd name="connsiteY78" fmla="*/ 6549 h 10000"/>
                <a:gd name="connsiteX79" fmla="*/ 46 w 10000"/>
                <a:gd name="connsiteY79" fmla="*/ 6264 h 10000"/>
                <a:gd name="connsiteX80" fmla="*/ 11 w 10000"/>
                <a:gd name="connsiteY80" fmla="*/ 5974 h 10000"/>
                <a:gd name="connsiteX81" fmla="*/ 0 w 10000"/>
                <a:gd name="connsiteY81" fmla="*/ 5675 h 10000"/>
                <a:gd name="connsiteX82" fmla="*/ 7 w 10000"/>
                <a:gd name="connsiteY82" fmla="*/ 5385 h 10000"/>
                <a:gd name="connsiteX83" fmla="*/ 43 w 10000"/>
                <a:gd name="connsiteY83" fmla="*/ 5104 h 10000"/>
                <a:gd name="connsiteX84" fmla="*/ 96 w 10000"/>
                <a:gd name="connsiteY84" fmla="*/ 4837 h 10000"/>
                <a:gd name="connsiteX85" fmla="*/ 175 w 10000"/>
                <a:gd name="connsiteY85" fmla="*/ 4579 h 10000"/>
                <a:gd name="connsiteX86" fmla="*/ 271 w 10000"/>
                <a:gd name="connsiteY86" fmla="*/ 4325 h 10000"/>
                <a:gd name="connsiteX87" fmla="*/ 385 w 10000"/>
                <a:gd name="connsiteY87" fmla="*/ 4099 h 10000"/>
                <a:gd name="connsiteX88" fmla="*/ 517 w 10000"/>
                <a:gd name="connsiteY88" fmla="*/ 3877 h 10000"/>
                <a:gd name="connsiteX89" fmla="*/ 667 w 10000"/>
                <a:gd name="connsiteY89" fmla="*/ 3673 h 10000"/>
                <a:gd name="connsiteX90" fmla="*/ 828 w 10000"/>
                <a:gd name="connsiteY90" fmla="*/ 3496 h 10000"/>
                <a:gd name="connsiteX91" fmla="*/ 1003 w 10000"/>
                <a:gd name="connsiteY91" fmla="*/ 3333 h 10000"/>
                <a:gd name="connsiteX92" fmla="*/ 1196 w 10000"/>
                <a:gd name="connsiteY92" fmla="*/ 3193 h 10000"/>
                <a:gd name="connsiteX93" fmla="*/ 1395 w 10000"/>
                <a:gd name="connsiteY93" fmla="*/ 3080 h 10000"/>
                <a:gd name="connsiteX94" fmla="*/ 1431 w 10000"/>
                <a:gd name="connsiteY94" fmla="*/ 2794 h 10000"/>
                <a:gd name="connsiteX95" fmla="*/ 1488 w 10000"/>
                <a:gd name="connsiteY95" fmla="*/ 2523 h 10000"/>
                <a:gd name="connsiteX96" fmla="*/ 1570 w 10000"/>
                <a:gd name="connsiteY96" fmla="*/ 2260 h 10000"/>
                <a:gd name="connsiteX97" fmla="*/ 1670 w 10000"/>
                <a:gd name="connsiteY97" fmla="*/ 2020 h 10000"/>
                <a:gd name="connsiteX98" fmla="*/ 1795 w 10000"/>
                <a:gd name="connsiteY98" fmla="*/ 1789 h 10000"/>
                <a:gd name="connsiteX99" fmla="*/ 1938 w 10000"/>
                <a:gd name="connsiteY99" fmla="*/ 1585 h 10000"/>
                <a:gd name="connsiteX100" fmla="*/ 2095 w 10000"/>
                <a:gd name="connsiteY100" fmla="*/ 1404 h 10000"/>
                <a:gd name="connsiteX101" fmla="*/ 2270 w 10000"/>
                <a:gd name="connsiteY101" fmla="*/ 1236 h 10000"/>
                <a:gd name="connsiteX102" fmla="*/ 2459 w 10000"/>
                <a:gd name="connsiteY102" fmla="*/ 1101 h 10000"/>
                <a:gd name="connsiteX103" fmla="*/ 2655 w 10000"/>
                <a:gd name="connsiteY103" fmla="*/ 987 h 10000"/>
                <a:gd name="connsiteX104" fmla="*/ 2873 w 10000"/>
                <a:gd name="connsiteY104" fmla="*/ 910 h 10000"/>
                <a:gd name="connsiteX105" fmla="*/ 3094 w 10000"/>
                <a:gd name="connsiteY105" fmla="*/ 856 h 10000"/>
                <a:gd name="connsiteX106" fmla="*/ 3323 w 10000"/>
                <a:gd name="connsiteY106" fmla="*/ 838 h 10000"/>
                <a:gd name="connsiteX107" fmla="*/ 3537 w 10000"/>
                <a:gd name="connsiteY107" fmla="*/ 856 h 10000"/>
                <a:gd name="connsiteX108" fmla="*/ 3744 w 10000"/>
                <a:gd name="connsiteY108" fmla="*/ 897 h 10000"/>
                <a:gd name="connsiteX109" fmla="*/ 3911 w 10000"/>
                <a:gd name="connsiteY109" fmla="*/ 697 h 10000"/>
                <a:gd name="connsiteX110" fmla="*/ 4094 w 10000"/>
                <a:gd name="connsiteY110" fmla="*/ 521 h 10000"/>
                <a:gd name="connsiteX111" fmla="*/ 4290 w 10000"/>
                <a:gd name="connsiteY111" fmla="*/ 362 h 10000"/>
                <a:gd name="connsiteX112" fmla="*/ 4490 w 10000"/>
                <a:gd name="connsiteY112" fmla="*/ 236 h 10000"/>
                <a:gd name="connsiteX113" fmla="*/ 4707 w 10000"/>
                <a:gd name="connsiteY113" fmla="*/ 131 h 10000"/>
                <a:gd name="connsiteX114" fmla="*/ 4925 w 10000"/>
                <a:gd name="connsiteY114" fmla="*/ 59 h 10000"/>
                <a:gd name="connsiteX115" fmla="*/ 5157 w 10000"/>
                <a:gd name="connsiteY115" fmla="*/ 18 h 10000"/>
                <a:gd name="connsiteX116" fmla="*/ 5389 w 10000"/>
                <a:gd name="connsiteY116" fmla="*/ 0 h 10000"/>
                <a:gd name="connsiteX0" fmla="*/ 5389 w 10000"/>
                <a:gd name="connsiteY0" fmla="*/ 0 h 9995"/>
                <a:gd name="connsiteX1" fmla="*/ 5621 w 10000"/>
                <a:gd name="connsiteY1" fmla="*/ 14 h 9995"/>
                <a:gd name="connsiteX2" fmla="*/ 5846 w 10000"/>
                <a:gd name="connsiteY2" fmla="*/ 59 h 9995"/>
                <a:gd name="connsiteX3" fmla="*/ 6067 w 10000"/>
                <a:gd name="connsiteY3" fmla="*/ 131 h 9995"/>
                <a:gd name="connsiteX4" fmla="*/ 6278 w 10000"/>
                <a:gd name="connsiteY4" fmla="*/ 231 h 9995"/>
                <a:gd name="connsiteX5" fmla="*/ 6478 w 10000"/>
                <a:gd name="connsiteY5" fmla="*/ 349 h 9995"/>
                <a:gd name="connsiteX6" fmla="*/ 6667 w 10000"/>
                <a:gd name="connsiteY6" fmla="*/ 498 h 9995"/>
                <a:gd name="connsiteX7" fmla="*/ 6842 w 10000"/>
                <a:gd name="connsiteY7" fmla="*/ 670 h 9995"/>
                <a:gd name="connsiteX8" fmla="*/ 7002 w 10000"/>
                <a:gd name="connsiteY8" fmla="*/ 861 h 9995"/>
                <a:gd name="connsiteX9" fmla="*/ 7148 w 10000"/>
                <a:gd name="connsiteY9" fmla="*/ 1073 h 9995"/>
                <a:gd name="connsiteX10" fmla="*/ 7284 w 10000"/>
                <a:gd name="connsiteY10" fmla="*/ 1304 h 9995"/>
                <a:gd name="connsiteX11" fmla="*/ 7395 w 10000"/>
                <a:gd name="connsiteY11" fmla="*/ 1549 h 9995"/>
                <a:gd name="connsiteX12" fmla="*/ 7484 w 10000"/>
                <a:gd name="connsiteY12" fmla="*/ 1812 h 9995"/>
                <a:gd name="connsiteX13" fmla="*/ 7705 w 10000"/>
                <a:gd name="connsiteY13" fmla="*/ 1866 h 9995"/>
                <a:gd name="connsiteX14" fmla="*/ 7912 w 10000"/>
                <a:gd name="connsiteY14" fmla="*/ 1943 h 9995"/>
                <a:gd name="connsiteX15" fmla="*/ 8108 w 10000"/>
                <a:gd name="connsiteY15" fmla="*/ 2056 h 9995"/>
                <a:gd name="connsiteX16" fmla="*/ 8294 w 10000"/>
                <a:gd name="connsiteY16" fmla="*/ 2192 h 9995"/>
                <a:gd name="connsiteX17" fmla="*/ 8465 w 10000"/>
                <a:gd name="connsiteY17" fmla="*/ 2351 h 9995"/>
                <a:gd name="connsiteX18" fmla="*/ 8619 w 10000"/>
                <a:gd name="connsiteY18" fmla="*/ 2532 h 9995"/>
                <a:gd name="connsiteX19" fmla="*/ 8762 w 10000"/>
                <a:gd name="connsiteY19" fmla="*/ 2726 h 9995"/>
                <a:gd name="connsiteX20" fmla="*/ 8883 w 10000"/>
                <a:gd name="connsiteY20" fmla="*/ 2948 h 9995"/>
                <a:gd name="connsiteX21" fmla="*/ 8986 w 10000"/>
                <a:gd name="connsiteY21" fmla="*/ 3184 h 9995"/>
                <a:gd name="connsiteX22" fmla="*/ 9069 w 10000"/>
                <a:gd name="connsiteY22" fmla="*/ 3433 h 9995"/>
                <a:gd name="connsiteX23" fmla="*/ 9129 w 10000"/>
                <a:gd name="connsiteY23" fmla="*/ 3700 h 9995"/>
                <a:gd name="connsiteX24" fmla="*/ 9168 w 10000"/>
                <a:gd name="connsiteY24" fmla="*/ 3976 h 9995"/>
                <a:gd name="connsiteX25" fmla="*/ 9183 w 10000"/>
                <a:gd name="connsiteY25" fmla="*/ 4262 h 9995"/>
                <a:gd name="connsiteX26" fmla="*/ 9176 w 10000"/>
                <a:gd name="connsiteY26" fmla="*/ 4407 h 9995"/>
                <a:gd name="connsiteX27" fmla="*/ 9340 w 10000"/>
                <a:gd name="connsiteY27" fmla="*/ 4552 h 9995"/>
                <a:gd name="connsiteX28" fmla="*/ 9486 w 10000"/>
                <a:gd name="connsiteY28" fmla="*/ 4710 h 9995"/>
                <a:gd name="connsiteX29" fmla="*/ 9618 w 10000"/>
                <a:gd name="connsiteY29" fmla="*/ 4896 h 9995"/>
                <a:gd name="connsiteX30" fmla="*/ 9729 w 10000"/>
                <a:gd name="connsiteY30" fmla="*/ 5095 h 9995"/>
                <a:gd name="connsiteX31" fmla="*/ 9825 w 10000"/>
                <a:gd name="connsiteY31" fmla="*/ 5308 h 9995"/>
                <a:gd name="connsiteX32" fmla="*/ 9904 w 10000"/>
                <a:gd name="connsiteY32" fmla="*/ 5530 h 9995"/>
                <a:gd name="connsiteX33" fmla="*/ 9957 w 10000"/>
                <a:gd name="connsiteY33" fmla="*/ 5770 h 9995"/>
                <a:gd name="connsiteX34" fmla="*/ 9993 w 10000"/>
                <a:gd name="connsiteY34" fmla="*/ 6019 h 9995"/>
                <a:gd name="connsiteX35" fmla="*/ 10000 w 10000"/>
                <a:gd name="connsiteY35" fmla="*/ 6273 h 9995"/>
                <a:gd name="connsiteX36" fmla="*/ 9989 w 10000"/>
                <a:gd name="connsiteY36" fmla="*/ 6544 h 9995"/>
                <a:gd name="connsiteX37" fmla="*/ 9950 w 10000"/>
                <a:gd name="connsiteY37" fmla="*/ 6807 h 9995"/>
                <a:gd name="connsiteX38" fmla="*/ 9889 w 10000"/>
                <a:gd name="connsiteY38" fmla="*/ 7061 h 9995"/>
                <a:gd name="connsiteX39" fmla="*/ 9804 w 10000"/>
                <a:gd name="connsiteY39" fmla="*/ 7296 h 9995"/>
                <a:gd name="connsiteX40" fmla="*/ 9693 w 10000"/>
                <a:gd name="connsiteY40" fmla="*/ 7514 h 9995"/>
                <a:gd name="connsiteX41" fmla="*/ 9568 w 10000"/>
                <a:gd name="connsiteY41" fmla="*/ 7717 h 9995"/>
                <a:gd name="connsiteX42" fmla="*/ 9429 w 10000"/>
                <a:gd name="connsiteY42" fmla="*/ 7899 h 9995"/>
                <a:gd name="connsiteX43" fmla="*/ 9268 w 10000"/>
                <a:gd name="connsiteY43" fmla="*/ 8057 h 9995"/>
                <a:gd name="connsiteX44" fmla="*/ 9090 w 10000"/>
                <a:gd name="connsiteY44" fmla="*/ 8193 h 9995"/>
                <a:gd name="connsiteX45" fmla="*/ 8904 w 10000"/>
                <a:gd name="connsiteY45" fmla="*/ 8302 h 9995"/>
                <a:gd name="connsiteX46" fmla="*/ 8708 w 10000"/>
                <a:gd name="connsiteY46" fmla="*/ 8383 h 9995"/>
                <a:gd name="connsiteX47" fmla="*/ 8501 w 10000"/>
                <a:gd name="connsiteY47" fmla="*/ 8433 h 9995"/>
                <a:gd name="connsiteX48" fmla="*/ 8287 w 10000"/>
                <a:gd name="connsiteY48" fmla="*/ 8451 h 9995"/>
                <a:gd name="connsiteX49" fmla="*/ 8287 w 10000"/>
                <a:gd name="connsiteY49" fmla="*/ 8451 h 9995"/>
                <a:gd name="connsiteX50" fmla="*/ 7812 w 10000"/>
                <a:gd name="connsiteY50" fmla="*/ 8451 h 9995"/>
                <a:gd name="connsiteX51" fmla="*/ 7812 w 10000"/>
                <a:gd name="connsiteY51" fmla="*/ 8895 h 9995"/>
                <a:gd name="connsiteX52" fmla="*/ 7805 w 10000"/>
                <a:gd name="connsiteY52" fmla="*/ 9008 h 9995"/>
                <a:gd name="connsiteX53" fmla="*/ 7773 w 10000"/>
                <a:gd name="connsiteY53" fmla="*/ 9112 h 9995"/>
                <a:gd name="connsiteX54" fmla="*/ 7727 w 10000"/>
                <a:gd name="connsiteY54" fmla="*/ 9216 h 9995"/>
                <a:gd name="connsiteX55" fmla="*/ 7627 w 10000"/>
                <a:gd name="connsiteY55" fmla="*/ 9366 h 9995"/>
                <a:gd name="connsiteX56" fmla="*/ 7502 w 10000"/>
                <a:gd name="connsiteY56" fmla="*/ 9497 h 9995"/>
                <a:gd name="connsiteX57" fmla="*/ 7359 w 10000"/>
                <a:gd name="connsiteY57" fmla="*/ 9615 h 9995"/>
                <a:gd name="connsiteX58" fmla="*/ 7191 w 10000"/>
                <a:gd name="connsiteY58" fmla="*/ 9715 h 9995"/>
                <a:gd name="connsiteX59" fmla="*/ 7006 w 10000"/>
                <a:gd name="connsiteY59" fmla="*/ 9801 h 9995"/>
                <a:gd name="connsiteX60" fmla="*/ 6802 w 10000"/>
                <a:gd name="connsiteY60" fmla="*/ 9873 h 9995"/>
                <a:gd name="connsiteX61" fmla="*/ 6574 w 10000"/>
                <a:gd name="connsiteY61" fmla="*/ 9928 h 9995"/>
                <a:gd name="connsiteX62" fmla="*/ 6328 w 10000"/>
                <a:gd name="connsiteY62" fmla="*/ 9968 h 9995"/>
                <a:gd name="connsiteX63" fmla="*/ 6060 w 10000"/>
                <a:gd name="connsiteY63" fmla="*/ 9995 h 9995"/>
                <a:gd name="connsiteX64" fmla="*/ 3737 w 10000"/>
                <a:gd name="connsiteY64" fmla="*/ 8451 h 9995"/>
                <a:gd name="connsiteX65" fmla="*/ 2188 w 10000"/>
                <a:gd name="connsiteY65" fmla="*/ 8451 h 9995"/>
                <a:gd name="connsiteX66" fmla="*/ 1949 w 10000"/>
                <a:gd name="connsiteY66" fmla="*/ 8433 h 9995"/>
                <a:gd name="connsiteX67" fmla="*/ 1717 w 10000"/>
                <a:gd name="connsiteY67" fmla="*/ 8383 h 9995"/>
                <a:gd name="connsiteX68" fmla="*/ 1495 w 10000"/>
                <a:gd name="connsiteY68" fmla="*/ 8306 h 9995"/>
                <a:gd name="connsiteX69" fmla="*/ 1285 w 10000"/>
                <a:gd name="connsiteY69" fmla="*/ 8202 h 9995"/>
                <a:gd name="connsiteX70" fmla="*/ 1081 w 10000"/>
                <a:gd name="connsiteY70" fmla="*/ 8071 h 9995"/>
                <a:gd name="connsiteX71" fmla="*/ 896 w 10000"/>
                <a:gd name="connsiteY71" fmla="*/ 7912 h 9995"/>
                <a:gd name="connsiteX72" fmla="*/ 721 w 10000"/>
                <a:gd name="connsiteY72" fmla="*/ 7731 h 9995"/>
                <a:gd name="connsiteX73" fmla="*/ 564 w 10000"/>
                <a:gd name="connsiteY73" fmla="*/ 7532 h 9995"/>
                <a:gd name="connsiteX74" fmla="*/ 421 w 10000"/>
                <a:gd name="connsiteY74" fmla="*/ 7310 h 9995"/>
                <a:gd name="connsiteX75" fmla="*/ 296 w 10000"/>
                <a:gd name="connsiteY75" fmla="*/ 7074 h 9995"/>
                <a:gd name="connsiteX76" fmla="*/ 193 w 10000"/>
                <a:gd name="connsiteY76" fmla="*/ 6816 h 9995"/>
                <a:gd name="connsiteX77" fmla="*/ 111 w 10000"/>
                <a:gd name="connsiteY77" fmla="*/ 6549 h 9995"/>
                <a:gd name="connsiteX78" fmla="*/ 46 w 10000"/>
                <a:gd name="connsiteY78" fmla="*/ 6264 h 9995"/>
                <a:gd name="connsiteX79" fmla="*/ 11 w 10000"/>
                <a:gd name="connsiteY79" fmla="*/ 5974 h 9995"/>
                <a:gd name="connsiteX80" fmla="*/ 0 w 10000"/>
                <a:gd name="connsiteY80" fmla="*/ 5675 h 9995"/>
                <a:gd name="connsiteX81" fmla="*/ 7 w 10000"/>
                <a:gd name="connsiteY81" fmla="*/ 5385 h 9995"/>
                <a:gd name="connsiteX82" fmla="*/ 43 w 10000"/>
                <a:gd name="connsiteY82" fmla="*/ 5104 h 9995"/>
                <a:gd name="connsiteX83" fmla="*/ 96 w 10000"/>
                <a:gd name="connsiteY83" fmla="*/ 4837 h 9995"/>
                <a:gd name="connsiteX84" fmla="*/ 175 w 10000"/>
                <a:gd name="connsiteY84" fmla="*/ 4579 h 9995"/>
                <a:gd name="connsiteX85" fmla="*/ 271 w 10000"/>
                <a:gd name="connsiteY85" fmla="*/ 4325 h 9995"/>
                <a:gd name="connsiteX86" fmla="*/ 385 w 10000"/>
                <a:gd name="connsiteY86" fmla="*/ 4099 h 9995"/>
                <a:gd name="connsiteX87" fmla="*/ 517 w 10000"/>
                <a:gd name="connsiteY87" fmla="*/ 3877 h 9995"/>
                <a:gd name="connsiteX88" fmla="*/ 667 w 10000"/>
                <a:gd name="connsiteY88" fmla="*/ 3673 h 9995"/>
                <a:gd name="connsiteX89" fmla="*/ 828 w 10000"/>
                <a:gd name="connsiteY89" fmla="*/ 3496 h 9995"/>
                <a:gd name="connsiteX90" fmla="*/ 1003 w 10000"/>
                <a:gd name="connsiteY90" fmla="*/ 3333 h 9995"/>
                <a:gd name="connsiteX91" fmla="*/ 1196 w 10000"/>
                <a:gd name="connsiteY91" fmla="*/ 3193 h 9995"/>
                <a:gd name="connsiteX92" fmla="*/ 1395 w 10000"/>
                <a:gd name="connsiteY92" fmla="*/ 3080 h 9995"/>
                <a:gd name="connsiteX93" fmla="*/ 1431 w 10000"/>
                <a:gd name="connsiteY93" fmla="*/ 2794 h 9995"/>
                <a:gd name="connsiteX94" fmla="*/ 1488 w 10000"/>
                <a:gd name="connsiteY94" fmla="*/ 2523 h 9995"/>
                <a:gd name="connsiteX95" fmla="*/ 1570 w 10000"/>
                <a:gd name="connsiteY95" fmla="*/ 2260 h 9995"/>
                <a:gd name="connsiteX96" fmla="*/ 1670 w 10000"/>
                <a:gd name="connsiteY96" fmla="*/ 2020 h 9995"/>
                <a:gd name="connsiteX97" fmla="*/ 1795 w 10000"/>
                <a:gd name="connsiteY97" fmla="*/ 1789 h 9995"/>
                <a:gd name="connsiteX98" fmla="*/ 1938 w 10000"/>
                <a:gd name="connsiteY98" fmla="*/ 1585 h 9995"/>
                <a:gd name="connsiteX99" fmla="*/ 2095 w 10000"/>
                <a:gd name="connsiteY99" fmla="*/ 1404 h 9995"/>
                <a:gd name="connsiteX100" fmla="*/ 2270 w 10000"/>
                <a:gd name="connsiteY100" fmla="*/ 1236 h 9995"/>
                <a:gd name="connsiteX101" fmla="*/ 2459 w 10000"/>
                <a:gd name="connsiteY101" fmla="*/ 1101 h 9995"/>
                <a:gd name="connsiteX102" fmla="*/ 2655 w 10000"/>
                <a:gd name="connsiteY102" fmla="*/ 987 h 9995"/>
                <a:gd name="connsiteX103" fmla="*/ 2873 w 10000"/>
                <a:gd name="connsiteY103" fmla="*/ 910 h 9995"/>
                <a:gd name="connsiteX104" fmla="*/ 3094 w 10000"/>
                <a:gd name="connsiteY104" fmla="*/ 856 h 9995"/>
                <a:gd name="connsiteX105" fmla="*/ 3323 w 10000"/>
                <a:gd name="connsiteY105" fmla="*/ 838 h 9995"/>
                <a:gd name="connsiteX106" fmla="*/ 3537 w 10000"/>
                <a:gd name="connsiteY106" fmla="*/ 856 h 9995"/>
                <a:gd name="connsiteX107" fmla="*/ 3744 w 10000"/>
                <a:gd name="connsiteY107" fmla="*/ 897 h 9995"/>
                <a:gd name="connsiteX108" fmla="*/ 3911 w 10000"/>
                <a:gd name="connsiteY108" fmla="*/ 697 h 9995"/>
                <a:gd name="connsiteX109" fmla="*/ 4094 w 10000"/>
                <a:gd name="connsiteY109" fmla="*/ 521 h 9995"/>
                <a:gd name="connsiteX110" fmla="*/ 4290 w 10000"/>
                <a:gd name="connsiteY110" fmla="*/ 362 h 9995"/>
                <a:gd name="connsiteX111" fmla="*/ 4490 w 10000"/>
                <a:gd name="connsiteY111" fmla="*/ 236 h 9995"/>
                <a:gd name="connsiteX112" fmla="*/ 4707 w 10000"/>
                <a:gd name="connsiteY112" fmla="*/ 131 h 9995"/>
                <a:gd name="connsiteX113" fmla="*/ 4925 w 10000"/>
                <a:gd name="connsiteY113" fmla="*/ 59 h 9995"/>
                <a:gd name="connsiteX114" fmla="*/ 5157 w 10000"/>
                <a:gd name="connsiteY114" fmla="*/ 18 h 9995"/>
                <a:gd name="connsiteX115" fmla="*/ 5389 w 10000"/>
                <a:gd name="connsiteY115" fmla="*/ 0 h 9995"/>
                <a:gd name="connsiteX0" fmla="*/ 5389 w 10000"/>
                <a:gd name="connsiteY0" fmla="*/ 0 h 9973"/>
                <a:gd name="connsiteX1" fmla="*/ 5621 w 10000"/>
                <a:gd name="connsiteY1" fmla="*/ 14 h 9973"/>
                <a:gd name="connsiteX2" fmla="*/ 5846 w 10000"/>
                <a:gd name="connsiteY2" fmla="*/ 59 h 9973"/>
                <a:gd name="connsiteX3" fmla="*/ 6067 w 10000"/>
                <a:gd name="connsiteY3" fmla="*/ 131 h 9973"/>
                <a:gd name="connsiteX4" fmla="*/ 6278 w 10000"/>
                <a:gd name="connsiteY4" fmla="*/ 231 h 9973"/>
                <a:gd name="connsiteX5" fmla="*/ 6478 w 10000"/>
                <a:gd name="connsiteY5" fmla="*/ 349 h 9973"/>
                <a:gd name="connsiteX6" fmla="*/ 6667 w 10000"/>
                <a:gd name="connsiteY6" fmla="*/ 498 h 9973"/>
                <a:gd name="connsiteX7" fmla="*/ 6842 w 10000"/>
                <a:gd name="connsiteY7" fmla="*/ 670 h 9973"/>
                <a:gd name="connsiteX8" fmla="*/ 7002 w 10000"/>
                <a:gd name="connsiteY8" fmla="*/ 861 h 9973"/>
                <a:gd name="connsiteX9" fmla="*/ 7148 w 10000"/>
                <a:gd name="connsiteY9" fmla="*/ 1074 h 9973"/>
                <a:gd name="connsiteX10" fmla="*/ 7284 w 10000"/>
                <a:gd name="connsiteY10" fmla="*/ 1305 h 9973"/>
                <a:gd name="connsiteX11" fmla="*/ 7395 w 10000"/>
                <a:gd name="connsiteY11" fmla="*/ 1550 h 9973"/>
                <a:gd name="connsiteX12" fmla="*/ 7484 w 10000"/>
                <a:gd name="connsiteY12" fmla="*/ 1813 h 9973"/>
                <a:gd name="connsiteX13" fmla="*/ 7705 w 10000"/>
                <a:gd name="connsiteY13" fmla="*/ 1867 h 9973"/>
                <a:gd name="connsiteX14" fmla="*/ 7912 w 10000"/>
                <a:gd name="connsiteY14" fmla="*/ 1944 h 9973"/>
                <a:gd name="connsiteX15" fmla="*/ 8108 w 10000"/>
                <a:gd name="connsiteY15" fmla="*/ 2057 h 9973"/>
                <a:gd name="connsiteX16" fmla="*/ 8294 w 10000"/>
                <a:gd name="connsiteY16" fmla="*/ 2193 h 9973"/>
                <a:gd name="connsiteX17" fmla="*/ 8465 w 10000"/>
                <a:gd name="connsiteY17" fmla="*/ 2352 h 9973"/>
                <a:gd name="connsiteX18" fmla="*/ 8619 w 10000"/>
                <a:gd name="connsiteY18" fmla="*/ 2533 h 9973"/>
                <a:gd name="connsiteX19" fmla="*/ 8762 w 10000"/>
                <a:gd name="connsiteY19" fmla="*/ 2727 h 9973"/>
                <a:gd name="connsiteX20" fmla="*/ 8883 w 10000"/>
                <a:gd name="connsiteY20" fmla="*/ 2949 h 9973"/>
                <a:gd name="connsiteX21" fmla="*/ 8986 w 10000"/>
                <a:gd name="connsiteY21" fmla="*/ 3186 h 9973"/>
                <a:gd name="connsiteX22" fmla="*/ 9069 w 10000"/>
                <a:gd name="connsiteY22" fmla="*/ 3435 h 9973"/>
                <a:gd name="connsiteX23" fmla="*/ 9129 w 10000"/>
                <a:gd name="connsiteY23" fmla="*/ 3702 h 9973"/>
                <a:gd name="connsiteX24" fmla="*/ 9168 w 10000"/>
                <a:gd name="connsiteY24" fmla="*/ 3978 h 9973"/>
                <a:gd name="connsiteX25" fmla="*/ 9183 w 10000"/>
                <a:gd name="connsiteY25" fmla="*/ 4264 h 9973"/>
                <a:gd name="connsiteX26" fmla="*/ 9176 w 10000"/>
                <a:gd name="connsiteY26" fmla="*/ 4409 h 9973"/>
                <a:gd name="connsiteX27" fmla="*/ 9340 w 10000"/>
                <a:gd name="connsiteY27" fmla="*/ 4554 h 9973"/>
                <a:gd name="connsiteX28" fmla="*/ 9486 w 10000"/>
                <a:gd name="connsiteY28" fmla="*/ 4712 h 9973"/>
                <a:gd name="connsiteX29" fmla="*/ 9618 w 10000"/>
                <a:gd name="connsiteY29" fmla="*/ 4898 h 9973"/>
                <a:gd name="connsiteX30" fmla="*/ 9729 w 10000"/>
                <a:gd name="connsiteY30" fmla="*/ 5098 h 9973"/>
                <a:gd name="connsiteX31" fmla="*/ 9825 w 10000"/>
                <a:gd name="connsiteY31" fmla="*/ 5311 h 9973"/>
                <a:gd name="connsiteX32" fmla="*/ 9904 w 10000"/>
                <a:gd name="connsiteY32" fmla="*/ 5533 h 9973"/>
                <a:gd name="connsiteX33" fmla="*/ 9957 w 10000"/>
                <a:gd name="connsiteY33" fmla="*/ 5773 h 9973"/>
                <a:gd name="connsiteX34" fmla="*/ 9993 w 10000"/>
                <a:gd name="connsiteY34" fmla="*/ 6022 h 9973"/>
                <a:gd name="connsiteX35" fmla="*/ 10000 w 10000"/>
                <a:gd name="connsiteY35" fmla="*/ 6276 h 9973"/>
                <a:gd name="connsiteX36" fmla="*/ 9989 w 10000"/>
                <a:gd name="connsiteY36" fmla="*/ 6547 h 9973"/>
                <a:gd name="connsiteX37" fmla="*/ 9950 w 10000"/>
                <a:gd name="connsiteY37" fmla="*/ 6810 h 9973"/>
                <a:gd name="connsiteX38" fmla="*/ 9889 w 10000"/>
                <a:gd name="connsiteY38" fmla="*/ 7065 h 9973"/>
                <a:gd name="connsiteX39" fmla="*/ 9804 w 10000"/>
                <a:gd name="connsiteY39" fmla="*/ 7300 h 9973"/>
                <a:gd name="connsiteX40" fmla="*/ 9693 w 10000"/>
                <a:gd name="connsiteY40" fmla="*/ 7518 h 9973"/>
                <a:gd name="connsiteX41" fmla="*/ 9568 w 10000"/>
                <a:gd name="connsiteY41" fmla="*/ 7721 h 9973"/>
                <a:gd name="connsiteX42" fmla="*/ 9429 w 10000"/>
                <a:gd name="connsiteY42" fmla="*/ 7903 h 9973"/>
                <a:gd name="connsiteX43" fmla="*/ 9268 w 10000"/>
                <a:gd name="connsiteY43" fmla="*/ 8061 h 9973"/>
                <a:gd name="connsiteX44" fmla="*/ 9090 w 10000"/>
                <a:gd name="connsiteY44" fmla="*/ 8197 h 9973"/>
                <a:gd name="connsiteX45" fmla="*/ 8904 w 10000"/>
                <a:gd name="connsiteY45" fmla="*/ 8306 h 9973"/>
                <a:gd name="connsiteX46" fmla="*/ 8708 w 10000"/>
                <a:gd name="connsiteY46" fmla="*/ 8387 h 9973"/>
                <a:gd name="connsiteX47" fmla="*/ 8501 w 10000"/>
                <a:gd name="connsiteY47" fmla="*/ 8437 h 9973"/>
                <a:gd name="connsiteX48" fmla="*/ 8287 w 10000"/>
                <a:gd name="connsiteY48" fmla="*/ 8455 h 9973"/>
                <a:gd name="connsiteX49" fmla="*/ 8287 w 10000"/>
                <a:gd name="connsiteY49" fmla="*/ 8455 h 9973"/>
                <a:gd name="connsiteX50" fmla="*/ 7812 w 10000"/>
                <a:gd name="connsiteY50" fmla="*/ 8455 h 9973"/>
                <a:gd name="connsiteX51" fmla="*/ 7812 w 10000"/>
                <a:gd name="connsiteY51" fmla="*/ 8899 h 9973"/>
                <a:gd name="connsiteX52" fmla="*/ 7805 w 10000"/>
                <a:gd name="connsiteY52" fmla="*/ 9013 h 9973"/>
                <a:gd name="connsiteX53" fmla="*/ 7773 w 10000"/>
                <a:gd name="connsiteY53" fmla="*/ 9117 h 9973"/>
                <a:gd name="connsiteX54" fmla="*/ 7727 w 10000"/>
                <a:gd name="connsiteY54" fmla="*/ 9221 h 9973"/>
                <a:gd name="connsiteX55" fmla="*/ 7627 w 10000"/>
                <a:gd name="connsiteY55" fmla="*/ 9371 h 9973"/>
                <a:gd name="connsiteX56" fmla="*/ 7502 w 10000"/>
                <a:gd name="connsiteY56" fmla="*/ 9502 h 9973"/>
                <a:gd name="connsiteX57" fmla="*/ 7359 w 10000"/>
                <a:gd name="connsiteY57" fmla="*/ 9620 h 9973"/>
                <a:gd name="connsiteX58" fmla="*/ 7191 w 10000"/>
                <a:gd name="connsiteY58" fmla="*/ 9720 h 9973"/>
                <a:gd name="connsiteX59" fmla="*/ 7006 w 10000"/>
                <a:gd name="connsiteY59" fmla="*/ 9806 h 9973"/>
                <a:gd name="connsiteX60" fmla="*/ 6802 w 10000"/>
                <a:gd name="connsiteY60" fmla="*/ 9878 h 9973"/>
                <a:gd name="connsiteX61" fmla="*/ 6574 w 10000"/>
                <a:gd name="connsiteY61" fmla="*/ 9933 h 9973"/>
                <a:gd name="connsiteX62" fmla="*/ 6328 w 10000"/>
                <a:gd name="connsiteY62" fmla="*/ 9973 h 9973"/>
                <a:gd name="connsiteX63" fmla="*/ 3737 w 10000"/>
                <a:gd name="connsiteY63" fmla="*/ 8455 h 9973"/>
                <a:gd name="connsiteX64" fmla="*/ 2188 w 10000"/>
                <a:gd name="connsiteY64" fmla="*/ 8455 h 9973"/>
                <a:gd name="connsiteX65" fmla="*/ 1949 w 10000"/>
                <a:gd name="connsiteY65" fmla="*/ 8437 h 9973"/>
                <a:gd name="connsiteX66" fmla="*/ 1717 w 10000"/>
                <a:gd name="connsiteY66" fmla="*/ 8387 h 9973"/>
                <a:gd name="connsiteX67" fmla="*/ 1495 w 10000"/>
                <a:gd name="connsiteY67" fmla="*/ 8310 h 9973"/>
                <a:gd name="connsiteX68" fmla="*/ 1285 w 10000"/>
                <a:gd name="connsiteY68" fmla="*/ 8206 h 9973"/>
                <a:gd name="connsiteX69" fmla="*/ 1081 w 10000"/>
                <a:gd name="connsiteY69" fmla="*/ 8075 h 9973"/>
                <a:gd name="connsiteX70" fmla="*/ 896 w 10000"/>
                <a:gd name="connsiteY70" fmla="*/ 7916 h 9973"/>
                <a:gd name="connsiteX71" fmla="*/ 721 w 10000"/>
                <a:gd name="connsiteY71" fmla="*/ 7735 h 9973"/>
                <a:gd name="connsiteX72" fmla="*/ 564 w 10000"/>
                <a:gd name="connsiteY72" fmla="*/ 7536 h 9973"/>
                <a:gd name="connsiteX73" fmla="*/ 421 w 10000"/>
                <a:gd name="connsiteY73" fmla="*/ 7314 h 9973"/>
                <a:gd name="connsiteX74" fmla="*/ 296 w 10000"/>
                <a:gd name="connsiteY74" fmla="*/ 7078 h 9973"/>
                <a:gd name="connsiteX75" fmla="*/ 193 w 10000"/>
                <a:gd name="connsiteY75" fmla="*/ 6819 h 9973"/>
                <a:gd name="connsiteX76" fmla="*/ 111 w 10000"/>
                <a:gd name="connsiteY76" fmla="*/ 6552 h 9973"/>
                <a:gd name="connsiteX77" fmla="*/ 46 w 10000"/>
                <a:gd name="connsiteY77" fmla="*/ 6267 h 9973"/>
                <a:gd name="connsiteX78" fmla="*/ 11 w 10000"/>
                <a:gd name="connsiteY78" fmla="*/ 5977 h 9973"/>
                <a:gd name="connsiteX79" fmla="*/ 0 w 10000"/>
                <a:gd name="connsiteY79" fmla="*/ 5678 h 9973"/>
                <a:gd name="connsiteX80" fmla="*/ 7 w 10000"/>
                <a:gd name="connsiteY80" fmla="*/ 5388 h 9973"/>
                <a:gd name="connsiteX81" fmla="*/ 43 w 10000"/>
                <a:gd name="connsiteY81" fmla="*/ 5107 h 9973"/>
                <a:gd name="connsiteX82" fmla="*/ 96 w 10000"/>
                <a:gd name="connsiteY82" fmla="*/ 4839 h 9973"/>
                <a:gd name="connsiteX83" fmla="*/ 175 w 10000"/>
                <a:gd name="connsiteY83" fmla="*/ 4581 h 9973"/>
                <a:gd name="connsiteX84" fmla="*/ 271 w 10000"/>
                <a:gd name="connsiteY84" fmla="*/ 4327 h 9973"/>
                <a:gd name="connsiteX85" fmla="*/ 385 w 10000"/>
                <a:gd name="connsiteY85" fmla="*/ 4101 h 9973"/>
                <a:gd name="connsiteX86" fmla="*/ 517 w 10000"/>
                <a:gd name="connsiteY86" fmla="*/ 3879 h 9973"/>
                <a:gd name="connsiteX87" fmla="*/ 667 w 10000"/>
                <a:gd name="connsiteY87" fmla="*/ 3675 h 9973"/>
                <a:gd name="connsiteX88" fmla="*/ 828 w 10000"/>
                <a:gd name="connsiteY88" fmla="*/ 3498 h 9973"/>
                <a:gd name="connsiteX89" fmla="*/ 1003 w 10000"/>
                <a:gd name="connsiteY89" fmla="*/ 3335 h 9973"/>
                <a:gd name="connsiteX90" fmla="*/ 1196 w 10000"/>
                <a:gd name="connsiteY90" fmla="*/ 3195 h 9973"/>
                <a:gd name="connsiteX91" fmla="*/ 1395 w 10000"/>
                <a:gd name="connsiteY91" fmla="*/ 3082 h 9973"/>
                <a:gd name="connsiteX92" fmla="*/ 1431 w 10000"/>
                <a:gd name="connsiteY92" fmla="*/ 2795 h 9973"/>
                <a:gd name="connsiteX93" fmla="*/ 1488 w 10000"/>
                <a:gd name="connsiteY93" fmla="*/ 2524 h 9973"/>
                <a:gd name="connsiteX94" fmla="*/ 1570 w 10000"/>
                <a:gd name="connsiteY94" fmla="*/ 2261 h 9973"/>
                <a:gd name="connsiteX95" fmla="*/ 1670 w 10000"/>
                <a:gd name="connsiteY95" fmla="*/ 2021 h 9973"/>
                <a:gd name="connsiteX96" fmla="*/ 1795 w 10000"/>
                <a:gd name="connsiteY96" fmla="*/ 1790 h 9973"/>
                <a:gd name="connsiteX97" fmla="*/ 1938 w 10000"/>
                <a:gd name="connsiteY97" fmla="*/ 1586 h 9973"/>
                <a:gd name="connsiteX98" fmla="*/ 2095 w 10000"/>
                <a:gd name="connsiteY98" fmla="*/ 1405 h 9973"/>
                <a:gd name="connsiteX99" fmla="*/ 2270 w 10000"/>
                <a:gd name="connsiteY99" fmla="*/ 1237 h 9973"/>
                <a:gd name="connsiteX100" fmla="*/ 2459 w 10000"/>
                <a:gd name="connsiteY100" fmla="*/ 1102 h 9973"/>
                <a:gd name="connsiteX101" fmla="*/ 2655 w 10000"/>
                <a:gd name="connsiteY101" fmla="*/ 987 h 9973"/>
                <a:gd name="connsiteX102" fmla="*/ 2873 w 10000"/>
                <a:gd name="connsiteY102" fmla="*/ 910 h 9973"/>
                <a:gd name="connsiteX103" fmla="*/ 3094 w 10000"/>
                <a:gd name="connsiteY103" fmla="*/ 856 h 9973"/>
                <a:gd name="connsiteX104" fmla="*/ 3323 w 10000"/>
                <a:gd name="connsiteY104" fmla="*/ 838 h 9973"/>
                <a:gd name="connsiteX105" fmla="*/ 3537 w 10000"/>
                <a:gd name="connsiteY105" fmla="*/ 856 h 9973"/>
                <a:gd name="connsiteX106" fmla="*/ 3744 w 10000"/>
                <a:gd name="connsiteY106" fmla="*/ 897 h 9973"/>
                <a:gd name="connsiteX107" fmla="*/ 3911 w 10000"/>
                <a:gd name="connsiteY107" fmla="*/ 697 h 9973"/>
                <a:gd name="connsiteX108" fmla="*/ 4094 w 10000"/>
                <a:gd name="connsiteY108" fmla="*/ 521 h 9973"/>
                <a:gd name="connsiteX109" fmla="*/ 4290 w 10000"/>
                <a:gd name="connsiteY109" fmla="*/ 362 h 9973"/>
                <a:gd name="connsiteX110" fmla="*/ 4490 w 10000"/>
                <a:gd name="connsiteY110" fmla="*/ 236 h 9973"/>
                <a:gd name="connsiteX111" fmla="*/ 4707 w 10000"/>
                <a:gd name="connsiteY111" fmla="*/ 131 h 9973"/>
                <a:gd name="connsiteX112" fmla="*/ 4925 w 10000"/>
                <a:gd name="connsiteY112" fmla="*/ 59 h 9973"/>
                <a:gd name="connsiteX113" fmla="*/ 5157 w 10000"/>
                <a:gd name="connsiteY113" fmla="*/ 18 h 9973"/>
                <a:gd name="connsiteX114" fmla="*/ 5389 w 10000"/>
                <a:gd name="connsiteY114" fmla="*/ 0 h 9973"/>
                <a:gd name="connsiteX0" fmla="*/ 5389 w 10000"/>
                <a:gd name="connsiteY0" fmla="*/ 0 h 9960"/>
                <a:gd name="connsiteX1" fmla="*/ 5621 w 10000"/>
                <a:gd name="connsiteY1" fmla="*/ 14 h 9960"/>
                <a:gd name="connsiteX2" fmla="*/ 5846 w 10000"/>
                <a:gd name="connsiteY2" fmla="*/ 59 h 9960"/>
                <a:gd name="connsiteX3" fmla="*/ 6067 w 10000"/>
                <a:gd name="connsiteY3" fmla="*/ 131 h 9960"/>
                <a:gd name="connsiteX4" fmla="*/ 6278 w 10000"/>
                <a:gd name="connsiteY4" fmla="*/ 232 h 9960"/>
                <a:gd name="connsiteX5" fmla="*/ 6478 w 10000"/>
                <a:gd name="connsiteY5" fmla="*/ 350 h 9960"/>
                <a:gd name="connsiteX6" fmla="*/ 6667 w 10000"/>
                <a:gd name="connsiteY6" fmla="*/ 499 h 9960"/>
                <a:gd name="connsiteX7" fmla="*/ 6842 w 10000"/>
                <a:gd name="connsiteY7" fmla="*/ 672 h 9960"/>
                <a:gd name="connsiteX8" fmla="*/ 7002 w 10000"/>
                <a:gd name="connsiteY8" fmla="*/ 863 h 9960"/>
                <a:gd name="connsiteX9" fmla="*/ 7148 w 10000"/>
                <a:gd name="connsiteY9" fmla="*/ 1077 h 9960"/>
                <a:gd name="connsiteX10" fmla="*/ 7284 w 10000"/>
                <a:gd name="connsiteY10" fmla="*/ 1309 h 9960"/>
                <a:gd name="connsiteX11" fmla="*/ 7395 w 10000"/>
                <a:gd name="connsiteY11" fmla="*/ 1554 h 9960"/>
                <a:gd name="connsiteX12" fmla="*/ 7484 w 10000"/>
                <a:gd name="connsiteY12" fmla="*/ 1818 h 9960"/>
                <a:gd name="connsiteX13" fmla="*/ 7705 w 10000"/>
                <a:gd name="connsiteY13" fmla="*/ 1872 h 9960"/>
                <a:gd name="connsiteX14" fmla="*/ 7912 w 10000"/>
                <a:gd name="connsiteY14" fmla="*/ 1949 h 9960"/>
                <a:gd name="connsiteX15" fmla="*/ 8108 w 10000"/>
                <a:gd name="connsiteY15" fmla="*/ 2063 h 9960"/>
                <a:gd name="connsiteX16" fmla="*/ 8294 w 10000"/>
                <a:gd name="connsiteY16" fmla="*/ 2199 h 9960"/>
                <a:gd name="connsiteX17" fmla="*/ 8465 w 10000"/>
                <a:gd name="connsiteY17" fmla="*/ 2358 h 9960"/>
                <a:gd name="connsiteX18" fmla="*/ 8619 w 10000"/>
                <a:gd name="connsiteY18" fmla="*/ 2540 h 9960"/>
                <a:gd name="connsiteX19" fmla="*/ 8762 w 10000"/>
                <a:gd name="connsiteY19" fmla="*/ 2734 h 9960"/>
                <a:gd name="connsiteX20" fmla="*/ 8883 w 10000"/>
                <a:gd name="connsiteY20" fmla="*/ 2957 h 9960"/>
                <a:gd name="connsiteX21" fmla="*/ 8986 w 10000"/>
                <a:gd name="connsiteY21" fmla="*/ 3195 h 9960"/>
                <a:gd name="connsiteX22" fmla="*/ 9069 w 10000"/>
                <a:gd name="connsiteY22" fmla="*/ 3444 h 9960"/>
                <a:gd name="connsiteX23" fmla="*/ 9129 w 10000"/>
                <a:gd name="connsiteY23" fmla="*/ 3712 h 9960"/>
                <a:gd name="connsiteX24" fmla="*/ 9168 w 10000"/>
                <a:gd name="connsiteY24" fmla="*/ 3989 h 9960"/>
                <a:gd name="connsiteX25" fmla="*/ 9183 w 10000"/>
                <a:gd name="connsiteY25" fmla="*/ 4276 h 9960"/>
                <a:gd name="connsiteX26" fmla="*/ 9176 w 10000"/>
                <a:gd name="connsiteY26" fmla="*/ 4421 h 9960"/>
                <a:gd name="connsiteX27" fmla="*/ 9340 w 10000"/>
                <a:gd name="connsiteY27" fmla="*/ 4566 h 9960"/>
                <a:gd name="connsiteX28" fmla="*/ 9486 w 10000"/>
                <a:gd name="connsiteY28" fmla="*/ 4725 h 9960"/>
                <a:gd name="connsiteX29" fmla="*/ 9618 w 10000"/>
                <a:gd name="connsiteY29" fmla="*/ 4911 h 9960"/>
                <a:gd name="connsiteX30" fmla="*/ 9729 w 10000"/>
                <a:gd name="connsiteY30" fmla="*/ 5112 h 9960"/>
                <a:gd name="connsiteX31" fmla="*/ 9825 w 10000"/>
                <a:gd name="connsiteY31" fmla="*/ 5325 h 9960"/>
                <a:gd name="connsiteX32" fmla="*/ 9904 w 10000"/>
                <a:gd name="connsiteY32" fmla="*/ 5548 h 9960"/>
                <a:gd name="connsiteX33" fmla="*/ 9957 w 10000"/>
                <a:gd name="connsiteY33" fmla="*/ 5789 h 9960"/>
                <a:gd name="connsiteX34" fmla="*/ 9993 w 10000"/>
                <a:gd name="connsiteY34" fmla="*/ 6038 h 9960"/>
                <a:gd name="connsiteX35" fmla="*/ 10000 w 10000"/>
                <a:gd name="connsiteY35" fmla="*/ 6293 h 9960"/>
                <a:gd name="connsiteX36" fmla="*/ 9989 w 10000"/>
                <a:gd name="connsiteY36" fmla="*/ 6565 h 9960"/>
                <a:gd name="connsiteX37" fmla="*/ 9950 w 10000"/>
                <a:gd name="connsiteY37" fmla="*/ 6828 h 9960"/>
                <a:gd name="connsiteX38" fmla="*/ 9889 w 10000"/>
                <a:gd name="connsiteY38" fmla="*/ 7084 h 9960"/>
                <a:gd name="connsiteX39" fmla="*/ 9804 w 10000"/>
                <a:gd name="connsiteY39" fmla="*/ 7320 h 9960"/>
                <a:gd name="connsiteX40" fmla="*/ 9693 w 10000"/>
                <a:gd name="connsiteY40" fmla="*/ 7538 h 9960"/>
                <a:gd name="connsiteX41" fmla="*/ 9568 w 10000"/>
                <a:gd name="connsiteY41" fmla="*/ 7742 h 9960"/>
                <a:gd name="connsiteX42" fmla="*/ 9429 w 10000"/>
                <a:gd name="connsiteY42" fmla="*/ 7924 h 9960"/>
                <a:gd name="connsiteX43" fmla="*/ 9268 w 10000"/>
                <a:gd name="connsiteY43" fmla="*/ 8083 h 9960"/>
                <a:gd name="connsiteX44" fmla="*/ 9090 w 10000"/>
                <a:gd name="connsiteY44" fmla="*/ 8219 h 9960"/>
                <a:gd name="connsiteX45" fmla="*/ 8904 w 10000"/>
                <a:gd name="connsiteY45" fmla="*/ 8328 h 9960"/>
                <a:gd name="connsiteX46" fmla="*/ 8708 w 10000"/>
                <a:gd name="connsiteY46" fmla="*/ 8410 h 9960"/>
                <a:gd name="connsiteX47" fmla="*/ 8501 w 10000"/>
                <a:gd name="connsiteY47" fmla="*/ 8460 h 9960"/>
                <a:gd name="connsiteX48" fmla="*/ 8287 w 10000"/>
                <a:gd name="connsiteY48" fmla="*/ 8478 h 9960"/>
                <a:gd name="connsiteX49" fmla="*/ 8287 w 10000"/>
                <a:gd name="connsiteY49" fmla="*/ 8478 h 9960"/>
                <a:gd name="connsiteX50" fmla="*/ 7812 w 10000"/>
                <a:gd name="connsiteY50" fmla="*/ 8478 h 9960"/>
                <a:gd name="connsiteX51" fmla="*/ 7812 w 10000"/>
                <a:gd name="connsiteY51" fmla="*/ 8923 h 9960"/>
                <a:gd name="connsiteX52" fmla="*/ 7805 w 10000"/>
                <a:gd name="connsiteY52" fmla="*/ 9037 h 9960"/>
                <a:gd name="connsiteX53" fmla="*/ 7773 w 10000"/>
                <a:gd name="connsiteY53" fmla="*/ 9142 h 9960"/>
                <a:gd name="connsiteX54" fmla="*/ 7727 w 10000"/>
                <a:gd name="connsiteY54" fmla="*/ 9246 h 9960"/>
                <a:gd name="connsiteX55" fmla="*/ 7627 w 10000"/>
                <a:gd name="connsiteY55" fmla="*/ 9396 h 9960"/>
                <a:gd name="connsiteX56" fmla="*/ 7502 w 10000"/>
                <a:gd name="connsiteY56" fmla="*/ 9528 h 9960"/>
                <a:gd name="connsiteX57" fmla="*/ 7359 w 10000"/>
                <a:gd name="connsiteY57" fmla="*/ 9646 h 9960"/>
                <a:gd name="connsiteX58" fmla="*/ 7191 w 10000"/>
                <a:gd name="connsiteY58" fmla="*/ 9746 h 9960"/>
                <a:gd name="connsiteX59" fmla="*/ 7006 w 10000"/>
                <a:gd name="connsiteY59" fmla="*/ 9833 h 9960"/>
                <a:gd name="connsiteX60" fmla="*/ 6802 w 10000"/>
                <a:gd name="connsiteY60" fmla="*/ 9905 h 9960"/>
                <a:gd name="connsiteX61" fmla="*/ 6574 w 10000"/>
                <a:gd name="connsiteY61" fmla="*/ 9960 h 9960"/>
                <a:gd name="connsiteX62" fmla="*/ 3737 w 10000"/>
                <a:gd name="connsiteY62" fmla="*/ 8478 h 9960"/>
                <a:gd name="connsiteX63" fmla="*/ 2188 w 10000"/>
                <a:gd name="connsiteY63" fmla="*/ 8478 h 9960"/>
                <a:gd name="connsiteX64" fmla="*/ 1949 w 10000"/>
                <a:gd name="connsiteY64" fmla="*/ 8460 h 9960"/>
                <a:gd name="connsiteX65" fmla="*/ 1717 w 10000"/>
                <a:gd name="connsiteY65" fmla="*/ 8410 h 9960"/>
                <a:gd name="connsiteX66" fmla="*/ 1495 w 10000"/>
                <a:gd name="connsiteY66" fmla="*/ 8332 h 9960"/>
                <a:gd name="connsiteX67" fmla="*/ 1285 w 10000"/>
                <a:gd name="connsiteY67" fmla="*/ 8228 h 9960"/>
                <a:gd name="connsiteX68" fmla="*/ 1081 w 10000"/>
                <a:gd name="connsiteY68" fmla="*/ 8097 h 9960"/>
                <a:gd name="connsiteX69" fmla="*/ 896 w 10000"/>
                <a:gd name="connsiteY69" fmla="*/ 7937 h 9960"/>
                <a:gd name="connsiteX70" fmla="*/ 721 w 10000"/>
                <a:gd name="connsiteY70" fmla="*/ 7756 h 9960"/>
                <a:gd name="connsiteX71" fmla="*/ 564 w 10000"/>
                <a:gd name="connsiteY71" fmla="*/ 7556 h 9960"/>
                <a:gd name="connsiteX72" fmla="*/ 421 w 10000"/>
                <a:gd name="connsiteY72" fmla="*/ 7334 h 9960"/>
                <a:gd name="connsiteX73" fmla="*/ 296 w 10000"/>
                <a:gd name="connsiteY73" fmla="*/ 7097 h 9960"/>
                <a:gd name="connsiteX74" fmla="*/ 193 w 10000"/>
                <a:gd name="connsiteY74" fmla="*/ 6837 h 9960"/>
                <a:gd name="connsiteX75" fmla="*/ 111 w 10000"/>
                <a:gd name="connsiteY75" fmla="*/ 6570 h 9960"/>
                <a:gd name="connsiteX76" fmla="*/ 46 w 10000"/>
                <a:gd name="connsiteY76" fmla="*/ 6284 h 9960"/>
                <a:gd name="connsiteX77" fmla="*/ 11 w 10000"/>
                <a:gd name="connsiteY77" fmla="*/ 5993 h 9960"/>
                <a:gd name="connsiteX78" fmla="*/ 0 w 10000"/>
                <a:gd name="connsiteY78" fmla="*/ 5693 h 9960"/>
                <a:gd name="connsiteX79" fmla="*/ 7 w 10000"/>
                <a:gd name="connsiteY79" fmla="*/ 5403 h 9960"/>
                <a:gd name="connsiteX80" fmla="*/ 43 w 10000"/>
                <a:gd name="connsiteY80" fmla="*/ 5121 h 9960"/>
                <a:gd name="connsiteX81" fmla="*/ 96 w 10000"/>
                <a:gd name="connsiteY81" fmla="*/ 4852 h 9960"/>
                <a:gd name="connsiteX82" fmla="*/ 175 w 10000"/>
                <a:gd name="connsiteY82" fmla="*/ 4593 h 9960"/>
                <a:gd name="connsiteX83" fmla="*/ 271 w 10000"/>
                <a:gd name="connsiteY83" fmla="*/ 4339 h 9960"/>
                <a:gd name="connsiteX84" fmla="*/ 385 w 10000"/>
                <a:gd name="connsiteY84" fmla="*/ 4112 h 9960"/>
                <a:gd name="connsiteX85" fmla="*/ 517 w 10000"/>
                <a:gd name="connsiteY85" fmla="*/ 3890 h 9960"/>
                <a:gd name="connsiteX86" fmla="*/ 667 w 10000"/>
                <a:gd name="connsiteY86" fmla="*/ 3685 h 9960"/>
                <a:gd name="connsiteX87" fmla="*/ 828 w 10000"/>
                <a:gd name="connsiteY87" fmla="*/ 3507 h 9960"/>
                <a:gd name="connsiteX88" fmla="*/ 1003 w 10000"/>
                <a:gd name="connsiteY88" fmla="*/ 3344 h 9960"/>
                <a:gd name="connsiteX89" fmla="*/ 1196 w 10000"/>
                <a:gd name="connsiteY89" fmla="*/ 3204 h 9960"/>
                <a:gd name="connsiteX90" fmla="*/ 1395 w 10000"/>
                <a:gd name="connsiteY90" fmla="*/ 3090 h 9960"/>
                <a:gd name="connsiteX91" fmla="*/ 1431 w 10000"/>
                <a:gd name="connsiteY91" fmla="*/ 2803 h 9960"/>
                <a:gd name="connsiteX92" fmla="*/ 1488 w 10000"/>
                <a:gd name="connsiteY92" fmla="*/ 2531 h 9960"/>
                <a:gd name="connsiteX93" fmla="*/ 1570 w 10000"/>
                <a:gd name="connsiteY93" fmla="*/ 2267 h 9960"/>
                <a:gd name="connsiteX94" fmla="*/ 1670 w 10000"/>
                <a:gd name="connsiteY94" fmla="*/ 2026 h 9960"/>
                <a:gd name="connsiteX95" fmla="*/ 1795 w 10000"/>
                <a:gd name="connsiteY95" fmla="*/ 1795 h 9960"/>
                <a:gd name="connsiteX96" fmla="*/ 1938 w 10000"/>
                <a:gd name="connsiteY96" fmla="*/ 1590 h 9960"/>
                <a:gd name="connsiteX97" fmla="*/ 2095 w 10000"/>
                <a:gd name="connsiteY97" fmla="*/ 1409 h 9960"/>
                <a:gd name="connsiteX98" fmla="*/ 2270 w 10000"/>
                <a:gd name="connsiteY98" fmla="*/ 1240 h 9960"/>
                <a:gd name="connsiteX99" fmla="*/ 2459 w 10000"/>
                <a:gd name="connsiteY99" fmla="*/ 1105 h 9960"/>
                <a:gd name="connsiteX100" fmla="*/ 2655 w 10000"/>
                <a:gd name="connsiteY100" fmla="*/ 990 h 9960"/>
                <a:gd name="connsiteX101" fmla="*/ 2873 w 10000"/>
                <a:gd name="connsiteY101" fmla="*/ 912 h 9960"/>
                <a:gd name="connsiteX102" fmla="*/ 3094 w 10000"/>
                <a:gd name="connsiteY102" fmla="*/ 858 h 9960"/>
                <a:gd name="connsiteX103" fmla="*/ 3323 w 10000"/>
                <a:gd name="connsiteY103" fmla="*/ 840 h 9960"/>
                <a:gd name="connsiteX104" fmla="*/ 3537 w 10000"/>
                <a:gd name="connsiteY104" fmla="*/ 858 h 9960"/>
                <a:gd name="connsiteX105" fmla="*/ 3744 w 10000"/>
                <a:gd name="connsiteY105" fmla="*/ 899 h 9960"/>
                <a:gd name="connsiteX106" fmla="*/ 3911 w 10000"/>
                <a:gd name="connsiteY106" fmla="*/ 699 h 9960"/>
                <a:gd name="connsiteX107" fmla="*/ 4094 w 10000"/>
                <a:gd name="connsiteY107" fmla="*/ 522 h 9960"/>
                <a:gd name="connsiteX108" fmla="*/ 4290 w 10000"/>
                <a:gd name="connsiteY108" fmla="*/ 363 h 9960"/>
                <a:gd name="connsiteX109" fmla="*/ 4490 w 10000"/>
                <a:gd name="connsiteY109" fmla="*/ 237 h 9960"/>
                <a:gd name="connsiteX110" fmla="*/ 4707 w 10000"/>
                <a:gd name="connsiteY110" fmla="*/ 131 h 9960"/>
                <a:gd name="connsiteX111" fmla="*/ 4925 w 10000"/>
                <a:gd name="connsiteY111" fmla="*/ 59 h 9960"/>
                <a:gd name="connsiteX112" fmla="*/ 5157 w 10000"/>
                <a:gd name="connsiteY112" fmla="*/ 18 h 9960"/>
                <a:gd name="connsiteX113" fmla="*/ 5389 w 10000"/>
                <a:gd name="connsiteY113" fmla="*/ 0 h 9960"/>
                <a:gd name="connsiteX0" fmla="*/ 5389 w 10000"/>
                <a:gd name="connsiteY0" fmla="*/ 0 h 9945"/>
                <a:gd name="connsiteX1" fmla="*/ 5621 w 10000"/>
                <a:gd name="connsiteY1" fmla="*/ 14 h 9945"/>
                <a:gd name="connsiteX2" fmla="*/ 5846 w 10000"/>
                <a:gd name="connsiteY2" fmla="*/ 59 h 9945"/>
                <a:gd name="connsiteX3" fmla="*/ 6067 w 10000"/>
                <a:gd name="connsiteY3" fmla="*/ 132 h 9945"/>
                <a:gd name="connsiteX4" fmla="*/ 6278 w 10000"/>
                <a:gd name="connsiteY4" fmla="*/ 233 h 9945"/>
                <a:gd name="connsiteX5" fmla="*/ 6478 w 10000"/>
                <a:gd name="connsiteY5" fmla="*/ 351 h 9945"/>
                <a:gd name="connsiteX6" fmla="*/ 6667 w 10000"/>
                <a:gd name="connsiteY6" fmla="*/ 501 h 9945"/>
                <a:gd name="connsiteX7" fmla="*/ 6842 w 10000"/>
                <a:gd name="connsiteY7" fmla="*/ 675 h 9945"/>
                <a:gd name="connsiteX8" fmla="*/ 7002 w 10000"/>
                <a:gd name="connsiteY8" fmla="*/ 866 h 9945"/>
                <a:gd name="connsiteX9" fmla="*/ 7148 w 10000"/>
                <a:gd name="connsiteY9" fmla="*/ 1081 h 9945"/>
                <a:gd name="connsiteX10" fmla="*/ 7284 w 10000"/>
                <a:gd name="connsiteY10" fmla="*/ 1314 h 9945"/>
                <a:gd name="connsiteX11" fmla="*/ 7395 w 10000"/>
                <a:gd name="connsiteY11" fmla="*/ 1560 h 9945"/>
                <a:gd name="connsiteX12" fmla="*/ 7484 w 10000"/>
                <a:gd name="connsiteY12" fmla="*/ 1825 h 9945"/>
                <a:gd name="connsiteX13" fmla="*/ 7705 w 10000"/>
                <a:gd name="connsiteY13" fmla="*/ 1880 h 9945"/>
                <a:gd name="connsiteX14" fmla="*/ 7912 w 10000"/>
                <a:gd name="connsiteY14" fmla="*/ 1957 h 9945"/>
                <a:gd name="connsiteX15" fmla="*/ 8108 w 10000"/>
                <a:gd name="connsiteY15" fmla="*/ 2071 h 9945"/>
                <a:gd name="connsiteX16" fmla="*/ 8294 w 10000"/>
                <a:gd name="connsiteY16" fmla="*/ 2208 h 9945"/>
                <a:gd name="connsiteX17" fmla="*/ 8465 w 10000"/>
                <a:gd name="connsiteY17" fmla="*/ 2367 h 9945"/>
                <a:gd name="connsiteX18" fmla="*/ 8619 w 10000"/>
                <a:gd name="connsiteY18" fmla="*/ 2550 h 9945"/>
                <a:gd name="connsiteX19" fmla="*/ 8762 w 10000"/>
                <a:gd name="connsiteY19" fmla="*/ 2745 h 9945"/>
                <a:gd name="connsiteX20" fmla="*/ 8883 w 10000"/>
                <a:gd name="connsiteY20" fmla="*/ 2969 h 9945"/>
                <a:gd name="connsiteX21" fmla="*/ 8986 w 10000"/>
                <a:gd name="connsiteY21" fmla="*/ 3208 h 9945"/>
                <a:gd name="connsiteX22" fmla="*/ 9069 w 10000"/>
                <a:gd name="connsiteY22" fmla="*/ 3458 h 9945"/>
                <a:gd name="connsiteX23" fmla="*/ 9129 w 10000"/>
                <a:gd name="connsiteY23" fmla="*/ 3727 h 9945"/>
                <a:gd name="connsiteX24" fmla="*/ 9168 w 10000"/>
                <a:gd name="connsiteY24" fmla="*/ 4005 h 9945"/>
                <a:gd name="connsiteX25" fmla="*/ 9183 w 10000"/>
                <a:gd name="connsiteY25" fmla="*/ 4293 h 9945"/>
                <a:gd name="connsiteX26" fmla="*/ 9176 w 10000"/>
                <a:gd name="connsiteY26" fmla="*/ 4439 h 9945"/>
                <a:gd name="connsiteX27" fmla="*/ 9340 w 10000"/>
                <a:gd name="connsiteY27" fmla="*/ 4584 h 9945"/>
                <a:gd name="connsiteX28" fmla="*/ 9486 w 10000"/>
                <a:gd name="connsiteY28" fmla="*/ 4744 h 9945"/>
                <a:gd name="connsiteX29" fmla="*/ 9618 w 10000"/>
                <a:gd name="connsiteY29" fmla="*/ 4931 h 9945"/>
                <a:gd name="connsiteX30" fmla="*/ 9729 w 10000"/>
                <a:gd name="connsiteY30" fmla="*/ 5133 h 9945"/>
                <a:gd name="connsiteX31" fmla="*/ 9825 w 10000"/>
                <a:gd name="connsiteY31" fmla="*/ 5346 h 9945"/>
                <a:gd name="connsiteX32" fmla="*/ 9904 w 10000"/>
                <a:gd name="connsiteY32" fmla="*/ 5570 h 9945"/>
                <a:gd name="connsiteX33" fmla="*/ 9957 w 10000"/>
                <a:gd name="connsiteY33" fmla="*/ 5812 h 9945"/>
                <a:gd name="connsiteX34" fmla="*/ 9993 w 10000"/>
                <a:gd name="connsiteY34" fmla="*/ 6062 h 9945"/>
                <a:gd name="connsiteX35" fmla="*/ 10000 w 10000"/>
                <a:gd name="connsiteY35" fmla="*/ 6318 h 9945"/>
                <a:gd name="connsiteX36" fmla="*/ 9989 w 10000"/>
                <a:gd name="connsiteY36" fmla="*/ 6591 h 9945"/>
                <a:gd name="connsiteX37" fmla="*/ 9950 w 10000"/>
                <a:gd name="connsiteY37" fmla="*/ 6855 h 9945"/>
                <a:gd name="connsiteX38" fmla="*/ 9889 w 10000"/>
                <a:gd name="connsiteY38" fmla="*/ 7112 h 9945"/>
                <a:gd name="connsiteX39" fmla="*/ 9804 w 10000"/>
                <a:gd name="connsiteY39" fmla="*/ 7349 h 9945"/>
                <a:gd name="connsiteX40" fmla="*/ 9693 w 10000"/>
                <a:gd name="connsiteY40" fmla="*/ 7568 h 9945"/>
                <a:gd name="connsiteX41" fmla="*/ 9568 w 10000"/>
                <a:gd name="connsiteY41" fmla="*/ 7773 h 9945"/>
                <a:gd name="connsiteX42" fmla="*/ 9429 w 10000"/>
                <a:gd name="connsiteY42" fmla="*/ 7956 h 9945"/>
                <a:gd name="connsiteX43" fmla="*/ 9268 w 10000"/>
                <a:gd name="connsiteY43" fmla="*/ 8115 h 9945"/>
                <a:gd name="connsiteX44" fmla="*/ 9090 w 10000"/>
                <a:gd name="connsiteY44" fmla="*/ 8252 h 9945"/>
                <a:gd name="connsiteX45" fmla="*/ 8904 w 10000"/>
                <a:gd name="connsiteY45" fmla="*/ 8361 h 9945"/>
                <a:gd name="connsiteX46" fmla="*/ 8708 w 10000"/>
                <a:gd name="connsiteY46" fmla="*/ 8444 h 9945"/>
                <a:gd name="connsiteX47" fmla="*/ 8501 w 10000"/>
                <a:gd name="connsiteY47" fmla="*/ 8494 h 9945"/>
                <a:gd name="connsiteX48" fmla="*/ 8287 w 10000"/>
                <a:gd name="connsiteY48" fmla="*/ 8512 h 9945"/>
                <a:gd name="connsiteX49" fmla="*/ 8287 w 10000"/>
                <a:gd name="connsiteY49" fmla="*/ 8512 h 9945"/>
                <a:gd name="connsiteX50" fmla="*/ 7812 w 10000"/>
                <a:gd name="connsiteY50" fmla="*/ 8512 h 9945"/>
                <a:gd name="connsiteX51" fmla="*/ 7812 w 10000"/>
                <a:gd name="connsiteY51" fmla="*/ 8959 h 9945"/>
                <a:gd name="connsiteX52" fmla="*/ 7805 w 10000"/>
                <a:gd name="connsiteY52" fmla="*/ 9073 h 9945"/>
                <a:gd name="connsiteX53" fmla="*/ 7773 w 10000"/>
                <a:gd name="connsiteY53" fmla="*/ 9179 h 9945"/>
                <a:gd name="connsiteX54" fmla="*/ 7727 w 10000"/>
                <a:gd name="connsiteY54" fmla="*/ 9283 h 9945"/>
                <a:gd name="connsiteX55" fmla="*/ 7627 w 10000"/>
                <a:gd name="connsiteY55" fmla="*/ 9434 h 9945"/>
                <a:gd name="connsiteX56" fmla="*/ 7502 w 10000"/>
                <a:gd name="connsiteY56" fmla="*/ 9566 h 9945"/>
                <a:gd name="connsiteX57" fmla="*/ 7359 w 10000"/>
                <a:gd name="connsiteY57" fmla="*/ 9685 h 9945"/>
                <a:gd name="connsiteX58" fmla="*/ 7191 w 10000"/>
                <a:gd name="connsiteY58" fmla="*/ 9785 h 9945"/>
                <a:gd name="connsiteX59" fmla="*/ 7006 w 10000"/>
                <a:gd name="connsiteY59" fmla="*/ 9872 h 9945"/>
                <a:gd name="connsiteX60" fmla="*/ 6802 w 10000"/>
                <a:gd name="connsiteY60" fmla="*/ 9945 h 9945"/>
                <a:gd name="connsiteX61" fmla="*/ 3737 w 10000"/>
                <a:gd name="connsiteY61" fmla="*/ 8512 h 9945"/>
                <a:gd name="connsiteX62" fmla="*/ 2188 w 10000"/>
                <a:gd name="connsiteY62" fmla="*/ 8512 h 9945"/>
                <a:gd name="connsiteX63" fmla="*/ 1949 w 10000"/>
                <a:gd name="connsiteY63" fmla="*/ 8494 h 9945"/>
                <a:gd name="connsiteX64" fmla="*/ 1717 w 10000"/>
                <a:gd name="connsiteY64" fmla="*/ 8444 h 9945"/>
                <a:gd name="connsiteX65" fmla="*/ 1495 w 10000"/>
                <a:gd name="connsiteY65" fmla="*/ 8365 h 9945"/>
                <a:gd name="connsiteX66" fmla="*/ 1285 w 10000"/>
                <a:gd name="connsiteY66" fmla="*/ 8261 h 9945"/>
                <a:gd name="connsiteX67" fmla="*/ 1081 w 10000"/>
                <a:gd name="connsiteY67" fmla="*/ 8130 h 9945"/>
                <a:gd name="connsiteX68" fmla="*/ 896 w 10000"/>
                <a:gd name="connsiteY68" fmla="*/ 7969 h 9945"/>
                <a:gd name="connsiteX69" fmla="*/ 721 w 10000"/>
                <a:gd name="connsiteY69" fmla="*/ 7787 h 9945"/>
                <a:gd name="connsiteX70" fmla="*/ 564 w 10000"/>
                <a:gd name="connsiteY70" fmla="*/ 7586 h 9945"/>
                <a:gd name="connsiteX71" fmla="*/ 421 w 10000"/>
                <a:gd name="connsiteY71" fmla="*/ 7363 h 9945"/>
                <a:gd name="connsiteX72" fmla="*/ 296 w 10000"/>
                <a:gd name="connsiteY72" fmla="*/ 7126 h 9945"/>
                <a:gd name="connsiteX73" fmla="*/ 193 w 10000"/>
                <a:gd name="connsiteY73" fmla="*/ 6864 h 9945"/>
                <a:gd name="connsiteX74" fmla="*/ 111 w 10000"/>
                <a:gd name="connsiteY74" fmla="*/ 6596 h 9945"/>
                <a:gd name="connsiteX75" fmla="*/ 46 w 10000"/>
                <a:gd name="connsiteY75" fmla="*/ 6309 h 9945"/>
                <a:gd name="connsiteX76" fmla="*/ 11 w 10000"/>
                <a:gd name="connsiteY76" fmla="*/ 6017 h 9945"/>
                <a:gd name="connsiteX77" fmla="*/ 0 w 10000"/>
                <a:gd name="connsiteY77" fmla="*/ 5716 h 9945"/>
                <a:gd name="connsiteX78" fmla="*/ 7 w 10000"/>
                <a:gd name="connsiteY78" fmla="*/ 5425 h 9945"/>
                <a:gd name="connsiteX79" fmla="*/ 43 w 10000"/>
                <a:gd name="connsiteY79" fmla="*/ 5142 h 9945"/>
                <a:gd name="connsiteX80" fmla="*/ 96 w 10000"/>
                <a:gd name="connsiteY80" fmla="*/ 4871 h 9945"/>
                <a:gd name="connsiteX81" fmla="*/ 175 w 10000"/>
                <a:gd name="connsiteY81" fmla="*/ 4611 h 9945"/>
                <a:gd name="connsiteX82" fmla="*/ 271 w 10000"/>
                <a:gd name="connsiteY82" fmla="*/ 4356 h 9945"/>
                <a:gd name="connsiteX83" fmla="*/ 385 w 10000"/>
                <a:gd name="connsiteY83" fmla="*/ 4129 h 9945"/>
                <a:gd name="connsiteX84" fmla="*/ 517 w 10000"/>
                <a:gd name="connsiteY84" fmla="*/ 3906 h 9945"/>
                <a:gd name="connsiteX85" fmla="*/ 667 w 10000"/>
                <a:gd name="connsiteY85" fmla="*/ 3700 h 9945"/>
                <a:gd name="connsiteX86" fmla="*/ 828 w 10000"/>
                <a:gd name="connsiteY86" fmla="*/ 3521 h 9945"/>
                <a:gd name="connsiteX87" fmla="*/ 1003 w 10000"/>
                <a:gd name="connsiteY87" fmla="*/ 3357 h 9945"/>
                <a:gd name="connsiteX88" fmla="*/ 1196 w 10000"/>
                <a:gd name="connsiteY88" fmla="*/ 3217 h 9945"/>
                <a:gd name="connsiteX89" fmla="*/ 1395 w 10000"/>
                <a:gd name="connsiteY89" fmla="*/ 3102 h 9945"/>
                <a:gd name="connsiteX90" fmla="*/ 1431 w 10000"/>
                <a:gd name="connsiteY90" fmla="*/ 2814 h 9945"/>
                <a:gd name="connsiteX91" fmla="*/ 1488 w 10000"/>
                <a:gd name="connsiteY91" fmla="*/ 2541 h 9945"/>
                <a:gd name="connsiteX92" fmla="*/ 1570 w 10000"/>
                <a:gd name="connsiteY92" fmla="*/ 2276 h 9945"/>
                <a:gd name="connsiteX93" fmla="*/ 1670 w 10000"/>
                <a:gd name="connsiteY93" fmla="*/ 2034 h 9945"/>
                <a:gd name="connsiteX94" fmla="*/ 1795 w 10000"/>
                <a:gd name="connsiteY94" fmla="*/ 1802 h 9945"/>
                <a:gd name="connsiteX95" fmla="*/ 1938 w 10000"/>
                <a:gd name="connsiteY95" fmla="*/ 1596 h 9945"/>
                <a:gd name="connsiteX96" fmla="*/ 2095 w 10000"/>
                <a:gd name="connsiteY96" fmla="*/ 1415 h 9945"/>
                <a:gd name="connsiteX97" fmla="*/ 2270 w 10000"/>
                <a:gd name="connsiteY97" fmla="*/ 1245 h 9945"/>
                <a:gd name="connsiteX98" fmla="*/ 2459 w 10000"/>
                <a:gd name="connsiteY98" fmla="*/ 1109 h 9945"/>
                <a:gd name="connsiteX99" fmla="*/ 2655 w 10000"/>
                <a:gd name="connsiteY99" fmla="*/ 994 h 9945"/>
                <a:gd name="connsiteX100" fmla="*/ 2873 w 10000"/>
                <a:gd name="connsiteY100" fmla="*/ 916 h 9945"/>
                <a:gd name="connsiteX101" fmla="*/ 3094 w 10000"/>
                <a:gd name="connsiteY101" fmla="*/ 861 h 9945"/>
                <a:gd name="connsiteX102" fmla="*/ 3323 w 10000"/>
                <a:gd name="connsiteY102" fmla="*/ 843 h 9945"/>
                <a:gd name="connsiteX103" fmla="*/ 3537 w 10000"/>
                <a:gd name="connsiteY103" fmla="*/ 861 h 9945"/>
                <a:gd name="connsiteX104" fmla="*/ 3744 w 10000"/>
                <a:gd name="connsiteY104" fmla="*/ 903 h 9945"/>
                <a:gd name="connsiteX105" fmla="*/ 3911 w 10000"/>
                <a:gd name="connsiteY105" fmla="*/ 702 h 9945"/>
                <a:gd name="connsiteX106" fmla="*/ 4094 w 10000"/>
                <a:gd name="connsiteY106" fmla="*/ 524 h 9945"/>
                <a:gd name="connsiteX107" fmla="*/ 4290 w 10000"/>
                <a:gd name="connsiteY107" fmla="*/ 364 h 9945"/>
                <a:gd name="connsiteX108" fmla="*/ 4490 w 10000"/>
                <a:gd name="connsiteY108" fmla="*/ 238 h 9945"/>
                <a:gd name="connsiteX109" fmla="*/ 4707 w 10000"/>
                <a:gd name="connsiteY109" fmla="*/ 132 h 9945"/>
                <a:gd name="connsiteX110" fmla="*/ 4925 w 10000"/>
                <a:gd name="connsiteY110" fmla="*/ 59 h 9945"/>
                <a:gd name="connsiteX111" fmla="*/ 5157 w 10000"/>
                <a:gd name="connsiteY111" fmla="*/ 18 h 9945"/>
                <a:gd name="connsiteX112" fmla="*/ 5389 w 10000"/>
                <a:gd name="connsiteY112" fmla="*/ 0 h 9945"/>
                <a:gd name="connsiteX0" fmla="*/ 5389 w 10000"/>
                <a:gd name="connsiteY0" fmla="*/ 0 h 9927"/>
                <a:gd name="connsiteX1" fmla="*/ 5621 w 10000"/>
                <a:gd name="connsiteY1" fmla="*/ 14 h 9927"/>
                <a:gd name="connsiteX2" fmla="*/ 5846 w 10000"/>
                <a:gd name="connsiteY2" fmla="*/ 59 h 9927"/>
                <a:gd name="connsiteX3" fmla="*/ 6067 w 10000"/>
                <a:gd name="connsiteY3" fmla="*/ 133 h 9927"/>
                <a:gd name="connsiteX4" fmla="*/ 6278 w 10000"/>
                <a:gd name="connsiteY4" fmla="*/ 234 h 9927"/>
                <a:gd name="connsiteX5" fmla="*/ 6478 w 10000"/>
                <a:gd name="connsiteY5" fmla="*/ 353 h 9927"/>
                <a:gd name="connsiteX6" fmla="*/ 6667 w 10000"/>
                <a:gd name="connsiteY6" fmla="*/ 504 h 9927"/>
                <a:gd name="connsiteX7" fmla="*/ 6842 w 10000"/>
                <a:gd name="connsiteY7" fmla="*/ 679 h 9927"/>
                <a:gd name="connsiteX8" fmla="*/ 7002 w 10000"/>
                <a:gd name="connsiteY8" fmla="*/ 871 h 9927"/>
                <a:gd name="connsiteX9" fmla="*/ 7148 w 10000"/>
                <a:gd name="connsiteY9" fmla="*/ 1087 h 9927"/>
                <a:gd name="connsiteX10" fmla="*/ 7284 w 10000"/>
                <a:gd name="connsiteY10" fmla="*/ 1321 h 9927"/>
                <a:gd name="connsiteX11" fmla="*/ 7395 w 10000"/>
                <a:gd name="connsiteY11" fmla="*/ 1569 h 9927"/>
                <a:gd name="connsiteX12" fmla="*/ 7484 w 10000"/>
                <a:gd name="connsiteY12" fmla="*/ 1835 h 9927"/>
                <a:gd name="connsiteX13" fmla="*/ 7705 w 10000"/>
                <a:gd name="connsiteY13" fmla="*/ 1890 h 9927"/>
                <a:gd name="connsiteX14" fmla="*/ 7912 w 10000"/>
                <a:gd name="connsiteY14" fmla="*/ 1968 h 9927"/>
                <a:gd name="connsiteX15" fmla="*/ 8108 w 10000"/>
                <a:gd name="connsiteY15" fmla="*/ 2082 h 9927"/>
                <a:gd name="connsiteX16" fmla="*/ 8294 w 10000"/>
                <a:gd name="connsiteY16" fmla="*/ 2220 h 9927"/>
                <a:gd name="connsiteX17" fmla="*/ 8465 w 10000"/>
                <a:gd name="connsiteY17" fmla="*/ 2380 h 9927"/>
                <a:gd name="connsiteX18" fmla="*/ 8619 w 10000"/>
                <a:gd name="connsiteY18" fmla="*/ 2564 h 9927"/>
                <a:gd name="connsiteX19" fmla="*/ 8762 w 10000"/>
                <a:gd name="connsiteY19" fmla="*/ 2760 h 9927"/>
                <a:gd name="connsiteX20" fmla="*/ 8883 w 10000"/>
                <a:gd name="connsiteY20" fmla="*/ 2985 h 9927"/>
                <a:gd name="connsiteX21" fmla="*/ 8986 w 10000"/>
                <a:gd name="connsiteY21" fmla="*/ 3226 h 9927"/>
                <a:gd name="connsiteX22" fmla="*/ 9069 w 10000"/>
                <a:gd name="connsiteY22" fmla="*/ 3477 h 9927"/>
                <a:gd name="connsiteX23" fmla="*/ 9129 w 10000"/>
                <a:gd name="connsiteY23" fmla="*/ 3748 h 9927"/>
                <a:gd name="connsiteX24" fmla="*/ 9168 w 10000"/>
                <a:gd name="connsiteY24" fmla="*/ 4027 h 9927"/>
                <a:gd name="connsiteX25" fmla="*/ 9183 w 10000"/>
                <a:gd name="connsiteY25" fmla="*/ 4317 h 9927"/>
                <a:gd name="connsiteX26" fmla="*/ 9176 w 10000"/>
                <a:gd name="connsiteY26" fmla="*/ 4464 h 9927"/>
                <a:gd name="connsiteX27" fmla="*/ 9340 w 10000"/>
                <a:gd name="connsiteY27" fmla="*/ 4609 h 9927"/>
                <a:gd name="connsiteX28" fmla="*/ 9486 w 10000"/>
                <a:gd name="connsiteY28" fmla="*/ 4770 h 9927"/>
                <a:gd name="connsiteX29" fmla="*/ 9618 w 10000"/>
                <a:gd name="connsiteY29" fmla="*/ 4958 h 9927"/>
                <a:gd name="connsiteX30" fmla="*/ 9729 w 10000"/>
                <a:gd name="connsiteY30" fmla="*/ 5161 h 9927"/>
                <a:gd name="connsiteX31" fmla="*/ 9825 w 10000"/>
                <a:gd name="connsiteY31" fmla="*/ 5376 h 9927"/>
                <a:gd name="connsiteX32" fmla="*/ 9904 w 10000"/>
                <a:gd name="connsiteY32" fmla="*/ 5601 h 9927"/>
                <a:gd name="connsiteX33" fmla="*/ 9957 w 10000"/>
                <a:gd name="connsiteY33" fmla="*/ 5844 h 9927"/>
                <a:gd name="connsiteX34" fmla="*/ 9993 w 10000"/>
                <a:gd name="connsiteY34" fmla="*/ 6096 h 9927"/>
                <a:gd name="connsiteX35" fmla="*/ 10000 w 10000"/>
                <a:gd name="connsiteY35" fmla="*/ 6353 h 9927"/>
                <a:gd name="connsiteX36" fmla="*/ 9989 w 10000"/>
                <a:gd name="connsiteY36" fmla="*/ 6627 h 9927"/>
                <a:gd name="connsiteX37" fmla="*/ 9950 w 10000"/>
                <a:gd name="connsiteY37" fmla="*/ 6893 h 9927"/>
                <a:gd name="connsiteX38" fmla="*/ 9889 w 10000"/>
                <a:gd name="connsiteY38" fmla="*/ 7151 h 9927"/>
                <a:gd name="connsiteX39" fmla="*/ 9804 w 10000"/>
                <a:gd name="connsiteY39" fmla="*/ 7390 h 9927"/>
                <a:gd name="connsiteX40" fmla="*/ 9693 w 10000"/>
                <a:gd name="connsiteY40" fmla="*/ 7610 h 9927"/>
                <a:gd name="connsiteX41" fmla="*/ 9568 w 10000"/>
                <a:gd name="connsiteY41" fmla="*/ 7816 h 9927"/>
                <a:gd name="connsiteX42" fmla="*/ 9429 w 10000"/>
                <a:gd name="connsiteY42" fmla="*/ 8000 h 9927"/>
                <a:gd name="connsiteX43" fmla="*/ 9268 w 10000"/>
                <a:gd name="connsiteY43" fmla="*/ 8160 h 9927"/>
                <a:gd name="connsiteX44" fmla="*/ 9090 w 10000"/>
                <a:gd name="connsiteY44" fmla="*/ 8298 h 9927"/>
                <a:gd name="connsiteX45" fmla="*/ 8904 w 10000"/>
                <a:gd name="connsiteY45" fmla="*/ 8407 h 9927"/>
                <a:gd name="connsiteX46" fmla="*/ 8708 w 10000"/>
                <a:gd name="connsiteY46" fmla="*/ 8491 h 9927"/>
                <a:gd name="connsiteX47" fmla="*/ 8501 w 10000"/>
                <a:gd name="connsiteY47" fmla="*/ 8541 h 9927"/>
                <a:gd name="connsiteX48" fmla="*/ 8287 w 10000"/>
                <a:gd name="connsiteY48" fmla="*/ 8559 h 9927"/>
                <a:gd name="connsiteX49" fmla="*/ 8287 w 10000"/>
                <a:gd name="connsiteY49" fmla="*/ 8559 h 9927"/>
                <a:gd name="connsiteX50" fmla="*/ 7812 w 10000"/>
                <a:gd name="connsiteY50" fmla="*/ 8559 h 9927"/>
                <a:gd name="connsiteX51" fmla="*/ 7812 w 10000"/>
                <a:gd name="connsiteY51" fmla="*/ 9009 h 9927"/>
                <a:gd name="connsiteX52" fmla="*/ 7805 w 10000"/>
                <a:gd name="connsiteY52" fmla="*/ 9123 h 9927"/>
                <a:gd name="connsiteX53" fmla="*/ 7773 w 10000"/>
                <a:gd name="connsiteY53" fmla="*/ 9230 h 9927"/>
                <a:gd name="connsiteX54" fmla="*/ 7727 w 10000"/>
                <a:gd name="connsiteY54" fmla="*/ 9334 h 9927"/>
                <a:gd name="connsiteX55" fmla="*/ 7627 w 10000"/>
                <a:gd name="connsiteY55" fmla="*/ 9486 h 9927"/>
                <a:gd name="connsiteX56" fmla="*/ 7502 w 10000"/>
                <a:gd name="connsiteY56" fmla="*/ 9619 h 9927"/>
                <a:gd name="connsiteX57" fmla="*/ 7359 w 10000"/>
                <a:gd name="connsiteY57" fmla="*/ 9739 h 9927"/>
                <a:gd name="connsiteX58" fmla="*/ 7191 w 10000"/>
                <a:gd name="connsiteY58" fmla="*/ 9839 h 9927"/>
                <a:gd name="connsiteX59" fmla="*/ 7006 w 10000"/>
                <a:gd name="connsiteY59" fmla="*/ 9927 h 9927"/>
                <a:gd name="connsiteX60" fmla="*/ 3737 w 10000"/>
                <a:gd name="connsiteY60" fmla="*/ 8559 h 9927"/>
                <a:gd name="connsiteX61" fmla="*/ 2188 w 10000"/>
                <a:gd name="connsiteY61" fmla="*/ 8559 h 9927"/>
                <a:gd name="connsiteX62" fmla="*/ 1949 w 10000"/>
                <a:gd name="connsiteY62" fmla="*/ 8541 h 9927"/>
                <a:gd name="connsiteX63" fmla="*/ 1717 w 10000"/>
                <a:gd name="connsiteY63" fmla="*/ 8491 h 9927"/>
                <a:gd name="connsiteX64" fmla="*/ 1495 w 10000"/>
                <a:gd name="connsiteY64" fmla="*/ 8411 h 9927"/>
                <a:gd name="connsiteX65" fmla="*/ 1285 w 10000"/>
                <a:gd name="connsiteY65" fmla="*/ 8307 h 9927"/>
                <a:gd name="connsiteX66" fmla="*/ 1081 w 10000"/>
                <a:gd name="connsiteY66" fmla="*/ 8175 h 9927"/>
                <a:gd name="connsiteX67" fmla="*/ 896 w 10000"/>
                <a:gd name="connsiteY67" fmla="*/ 8013 h 9927"/>
                <a:gd name="connsiteX68" fmla="*/ 721 w 10000"/>
                <a:gd name="connsiteY68" fmla="*/ 7830 h 9927"/>
                <a:gd name="connsiteX69" fmla="*/ 564 w 10000"/>
                <a:gd name="connsiteY69" fmla="*/ 7628 h 9927"/>
                <a:gd name="connsiteX70" fmla="*/ 421 w 10000"/>
                <a:gd name="connsiteY70" fmla="*/ 7404 h 9927"/>
                <a:gd name="connsiteX71" fmla="*/ 296 w 10000"/>
                <a:gd name="connsiteY71" fmla="*/ 7165 h 9927"/>
                <a:gd name="connsiteX72" fmla="*/ 193 w 10000"/>
                <a:gd name="connsiteY72" fmla="*/ 6902 h 9927"/>
                <a:gd name="connsiteX73" fmla="*/ 111 w 10000"/>
                <a:gd name="connsiteY73" fmla="*/ 6632 h 9927"/>
                <a:gd name="connsiteX74" fmla="*/ 46 w 10000"/>
                <a:gd name="connsiteY74" fmla="*/ 6344 h 9927"/>
                <a:gd name="connsiteX75" fmla="*/ 11 w 10000"/>
                <a:gd name="connsiteY75" fmla="*/ 6050 h 9927"/>
                <a:gd name="connsiteX76" fmla="*/ 0 w 10000"/>
                <a:gd name="connsiteY76" fmla="*/ 5748 h 9927"/>
                <a:gd name="connsiteX77" fmla="*/ 7 w 10000"/>
                <a:gd name="connsiteY77" fmla="*/ 5455 h 9927"/>
                <a:gd name="connsiteX78" fmla="*/ 43 w 10000"/>
                <a:gd name="connsiteY78" fmla="*/ 5170 h 9927"/>
                <a:gd name="connsiteX79" fmla="*/ 96 w 10000"/>
                <a:gd name="connsiteY79" fmla="*/ 4898 h 9927"/>
                <a:gd name="connsiteX80" fmla="*/ 175 w 10000"/>
                <a:gd name="connsiteY80" fmla="*/ 4637 h 9927"/>
                <a:gd name="connsiteX81" fmla="*/ 271 w 10000"/>
                <a:gd name="connsiteY81" fmla="*/ 4380 h 9927"/>
                <a:gd name="connsiteX82" fmla="*/ 385 w 10000"/>
                <a:gd name="connsiteY82" fmla="*/ 4152 h 9927"/>
                <a:gd name="connsiteX83" fmla="*/ 517 w 10000"/>
                <a:gd name="connsiteY83" fmla="*/ 3928 h 9927"/>
                <a:gd name="connsiteX84" fmla="*/ 667 w 10000"/>
                <a:gd name="connsiteY84" fmla="*/ 3720 h 9927"/>
                <a:gd name="connsiteX85" fmla="*/ 828 w 10000"/>
                <a:gd name="connsiteY85" fmla="*/ 3540 h 9927"/>
                <a:gd name="connsiteX86" fmla="*/ 1003 w 10000"/>
                <a:gd name="connsiteY86" fmla="*/ 3376 h 9927"/>
                <a:gd name="connsiteX87" fmla="*/ 1196 w 10000"/>
                <a:gd name="connsiteY87" fmla="*/ 3235 h 9927"/>
                <a:gd name="connsiteX88" fmla="*/ 1395 w 10000"/>
                <a:gd name="connsiteY88" fmla="*/ 3119 h 9927"/>
                <a:gd name="connsiteX89" fmla="*/ 1431 w 10000"/>
                <a:gd name="connsiteY89" fmla="*/ 2830 h 9927"/>
                <a:gd name="connsiteX90" fmla="*/ 1488 w 10000"/>
                <a:gd name="connsiteY90" fmla="*/ 2555 h 9927"/>
                <a:gd name="connsiteX91" fmla="*/ 1570 w 10000"/>
                <a:gd name="connsiteY91" fmla="*/ 2289 h 9927"/>
                <a:gd name="connsiteX92" fmla="*/ 1670 w 10000"/>
                <a:gd name="connsiteY92" fmla="*/ 2045 h 9927"/>
                <a:gd name="connsiteX93" fmla="*/ 1795 w 10000"/>
                <a:gd name="connsiteY93" fmla="*/ 1812 h 9927"/>
                <a:gd name="connsiteX94" fmla="*/ 1938 w 10000"/>
                <a:gd name="connsiteY94" fmla="*/ 1605 h 9927"/>
                <a:gd name="connsiteX95" fmla="*/ 2095 w 10000"/>
                <a:gd name="connsiteY95" fmla="*/ 1423 h 9927"/>
                <a:gd name="connsiteX96" fmla="*/ 2270 w 10000"/>
                <a:gd name="connsiteY96" fmla="*/ 1252 h 9927"/>
                <a:gd name="connsiteX97" fmla="*/ 2459 w 10000"/>
                <a:gd name="connsiteY97" fmla="*/ 1115 h 9927"/>
                <a:gd name="connsiteX98" fmla="*/ 2655 w 10000"/>
                <a:gd name="connsiteY98" fmla="*/ 999 h 9927"/>
                <a:gd name="connsiteX99" fmla="*/ 2873 w 10000"/>
                <a:gd name="connsiteY99" fmla="*/ 921 h 9927"/>
                <a:gd name="connsiteX100" fmla="*/ 3094 w 10000"/>
                <a:gd name="connsiteY100" fmla="*/ 866 h 9927"/>
                <a:gd name="connsiteX101" fmla="*/ 3323 w 10000"/>
                <a:gd name="connsiteY101" fmla="*/ 848 h 9927"/>
                <a:gd name="connsiteX102" fmla="*/ 3537 w 10000"/>
                <a:gd name="connsiteY102" fmla="*/ 866 h 9927"/>
                <a:gd name="connsiteX103" fmla="*/ 3744 w 10000"/>
                <a:gd name="connsiteY103" fmla="*/ 908 h 9927"/>
                <a:gd name="connsiteX104" fmla="*/ 3911 w 10000"/>
                <a:gd name="connsiteY104" fmla="*/ 706 h 9927"/>
                <a:gd name="connsiteX105" fmla="*/ 4094 w 10000"/>
                <a:gd name="connsiteY105" fmla="*/ 527 h 9927"/>
                <a:gd name="connsiteX106" fmla="*/ 4290 w 10000"/>
                <a:gd name="connsiteY106" fmla="*/ 366 h 9927"/>
                <a:gd name="connsiteX107" fmla="*/ 4490 w 10000"/>
                <a:gd name="connsiteY107" fmla="*/ 239 h 9927"/>
                <a:gd name="connsiteX108" fmla="*/ 4707 w 10000"/>
                <a:gd name="connsiteY108" fmla="*/ 133 h 9927"/>
                <a:gd name="connsiteX109" fmla="*/ 4925 w 10000"/>
                <a:gd name="connsiteY109" fmla="*/ 59 h 9927"/>
                <a:gd name="connsiteX110" fmla="*/ 5157 w 10000"/>
                <a:gd name="connsiteY110" fmla="*/ 18 h 9927"/>
                <a:gd name="connsiteX111" fmla="*/ 5389 w 10000"/>
                <a:gd name="connsiteY111" fmla="*/ 0 h 9927"/>
                <a:gd name="connsiteX0" fmla="*/ 5389 w 10000"/>
                <a:gd name="connsiteY0" fmla="*/ 0 h 9911"/>
                <a:gd name="connsiteX1" fmla="*/ 5621 w 10000"/>
                <a:gd name="connsiteY1" fmla="*/ 14 h 9911"/>
                <a:gd name="connsiteX2" fmla="*/ 5846 w 10000"/>
                <a:gd name="connsiteY2" fmla="*/ 59 h 9911"/>
                <a:gd name="connsiteX3" fmla="*/ 6067 w 10000"/>
                <a:gd name="connsiteY3" fmla="*/ 134 h 9911"/>
                <a:gd name="connsiteX4" fmla="*/ 6278 w 10000"/>
                <a:gd name="connsiteY4" fmla="*/ 236 h 9911"/>
                <a:gd name="connsiteX5" fmla="*/ 6478 w 10000"/>
                <a:gd name="connsiteY5" fmla="*/ 356 h 9911"/>
                <a:gd name="connsiteX6" fmla="*/ 6667 w 10000"/>
                <a:gd name="connsiteY6" fmla="*/ 508 h 9911"/>
                <a:gd name="connsiteX7" fmla="*/ 6842 w 10000"/>
                <a:gd name="connsiteY7" fmla="*/ 684 h 9911"/>
                <a:gd name="connsiteX8" fmla="*/ 7002 w 10000"/>
                <a:gd name="connsiteY8" fmla="*/ 877 h 9911"/>
                <a:gd name="connsiteX9" fmla="*/ 7148 w 10000"/>
                <a:gd name="connsiteY9" fmla="*/ 1095 h 9911"/>
                <a:gd name="connsiteX10" fmla="*/ 7284 w 10000"/>
                <a:gd name="connsiteY10" fmla="*/ 1331 h 9911"/>
                <a:gd name="connsiteX11" fmla="*/ 7395 w 10000"/>
                <a:gd name="connsiteY11" fmla="*/ 1581 h 9911"/>
                <a:gd name="connsiteX12" fmla="*/ 7484 w 10000"/>
                <a:gd name="connsiteY12" fmla="*/ 1848 h 9911"/>
                <a:gd name="connsiteX13" fmla="*/ 7705 w 10000"/>
                <a:gd name="connsiteY13" fmla="*/ 1904 h 9911"/>
                <a:gd name="connsiteX14" fmla="*/ 7912 w 10000"/>
                <a:gd name="connsiteY14" fmla="*/ 1982 h 9911"/>
                <a:gd name="connsiteX15" fmla="*/ 8108 w 10000"/>
                <a:gd name="connsiteY15" fmla="*/ 2097 h 9911"/>
                <a:gd name="connsiteX16" fmla="*/ 8294 w 10000"/>
                <a:gd name="connsiteY16" fmla="*/ 2236 h 9911"/>
                <a:gd name="connsiteX17" fmla="*/ 8465 w 10000"/>
                <a:gd name="connsiteY17" fmla="*/ 2398 h 9911"/>
                <a:gd name="connsiteX18" fmla="*/ 8619 w 10000"/>
                <a:gd name="connsiteY18" fmla="*/ 2583 h 9911"/>
                <a:gd name="connsiteX19" fmla="*/ 8762 w 10000"/>
                <a:gd name="connsiteY19" fmla="*/ 2780 h 9911"/>
                <a:gd name="connsiteX20" fmla="*/ 8883 w 10000"/>
                <a:gd name="connsiteY20" fmla="*/ 3007 h 9911"/>
                <a:gd name="connsiteX21" fmla="*/ 8986 w 10000"/>
                <a:gd name="connsiteY21" fmla="*/ 3250 h 9911"/>
                <a:gd name="connsiteX22" fmla="*/ 9069 w 10000"/>
                <a:gd name="connsiteY22" fmla="*/ 3503 h 9911"/>
                <a:gd name="connsiteX23" fmla="*/ 9129 w 10000"/>
                <a:gd name="connsiteY23" fmla="*/ 3776 h 9911"/>
                <a:gd name="connsiteX24" fmla="*/ 9168 w 10000"/>
                <a:gd name="connsiteY24" fmla="*/ 4057 h 9911"/>
                <a:gd name="connsiteX25" fmla="*/ 9183 w 10000"/>
                <a:gd name="connsiteY25" fmla="*/ 4349 h 9911"/>
                <a:gd name="connsiteX26" fmla="*/ 9176 w 10000"/>
                <a:gd name="connsiteY26" fmla="*/ 4497 h 9911"/>
                <a:gd name="connsiteX27" fmla="*/ 9340 w 10000"/>
                <a:gd name="connsiteY27" fmla="*/ 4643 h 9911"/>
                <a:gd name="connsiteX28" fmla="*/ 9486 w 10000"/>
                <a:gd name="connsiteY28" fmla="*/ 4805 h 9911"/>
                <a:gd name="connsiteX29" fmla="*/ 9618 w 10000"/>
                <a:gd name="connsiteY29" fmla="*/ 4994 h 9911"/>
                <a:gd name="connsiteX30" fmla="*/ 9729 w 10000"/>
                <a:gd name="connsiteY30" fmla="*/ 5199 h 9911"/>
                <a:gd name="connsiteX31" fmla="*/ 9825 w 10000"/>
                <a:gd name="connsiteY31" fmla="*/ 5416 h 9911"/>
                <a:gd name="connsiteX32" fmla="*/ 9904 w 10000"/>
                <a:gd name="connsiteY32" fmla="*/ 5642 h 9911"/>
                <a:gd name="connsiteX33" fmla="*/ 9957 w 10000"/>
                <a:gd name="connsiteY33" fmla="*/ 5887 h 9911"/>
                <a:gd name="connsiteX34" fmla="*/ 9993 w 10000"/>
                <a:gd name="connsiteY34" fmla="*/ 6141 h 9911"/>
                <a:gd name="connsiteX35" fmla="*/ 10000 w 10000"/>
                <a:gd name="connsiteY35" fmla="*/ 6400 h 9911"/>
                <a:gd name="connsiteX36" fmla="*/ 9989 w 10000"/>
                <a:gd name="connsiteY36" fmla="*/ 6676 h 9911"/>
                <a:gd name="connsiteX37" fmla="*/ 9950 w 10000"/>
                <a:gd name="connsiteY37" fmla="*/ 6944 h 9911"/>
                <a:gd name="connsiteX38" fmla="*/ 9889 w 10000"/>
                <a:gd name="connsiteY38" fmla="*/ 7204 h 9911"/>
                <a:gd name="connsiteX39" fmla="*/ 9804 w 10000"/>
                <a:gd name="connsiteY39" fmla="*/ 7444 h 9911"/>
                <a:gd name="connsiteX40" fmla="*/ 9693 w 10000"/>
                <a:gd name="connsiteY40" fmla="*/ 7666 h 9911"/>
                <a:gd name="connsiteX41" fmla="*/ 9568 w 10000"/>
                <a:gd name="connsiteY41" fmla="*/ 7873 h 9911"/>
                <a:gd name="connsiteX42" fmla="*/ 9429 w 10000"/>
                <a:gd name="connsiteY42" fmla="*/ 8059 h 9911"/>
                <a:gd name="connsiteX43" fmla="*/ 9268 w 10000"/>
                <a:gd name="connsiteY43" fmla="*/ 8220 h 9911"/>
                <a:gd name="connsiteX44" fmla="*/ 9090 w 10000"/>
                <a:gd name="connsiteY44" fmla="*/ 8359 h 9911"/>
                <a:gd name="connsiteX45" fmla="*/ 8904 w 10000"/>
                <a:gd name="connsiteY45" fmla="*/ 8469 h 9911"/>
                <a:gd name="connsiteX46" fmla="*/ 8708 w 10000"/>
                <a:gd name="connsiteY46" fmla="*/ 8553 h 9911"/>
                <a:gd name="connsiteX47" fmla="*/ 8501 w 10000"/>
                <a:gd name="connsiteY47" fmla="*/ 8604 h 9911"/>
                <a:gd name="connsiteX48" fmla="*/ 8287 w 10000"/>
                <a:gd name="connsiteY48" fmla="*/ 8622 h 9911"/>
                <a:gd name="connsiteX49" fmla="*/ 8287 w 10000"/>
                <a:gd name="connsiteY49" fmla="*/ 8622 h 9911"/>
                <a:gd name="connsiteX50" fmla="*/ 7812 w 10000"/>
                <a:gd name="connsiteY50" fmla="*/ 8622 h 9911"/>
                <a:gd name="connsiteX51" fmla="*/ 7812 w 10000"/>
                <a:gd name="connsiteY51" fmla="*/ 9075 h 9911"/>
                <a:gd name="connsiteX52" fmla="*/ 7805 w 10000"/>
                <a:gd name="connsiteY52" fmla="*/ 9190 h 9911"/>
                <a:gd name="connsiteX53" fmla="*/ 7773 w 10000"/>
                <a:gd name="connsiteY53" fmla="*/ 9298 h 9911"/>
                <a:gd name="connsiteX54" fmla="*/ 7727 w 10000"/>
                <a:gd name="connsiteY54" fmla="*/ 9403 h 9911"/>
                <a:gd name="connsiteX55" fmla="*/ 7627 w 10000"/>
                <a:gd name="connsiteY55" fmla="*/ 9556 h 9911"/>
                <a:gd name="connsiteX56" fmla="*/ 7502 w 10000"/>
                <a:gd name="connsiteY56" fmla="*/ 9690 h 9911"/>
                <a:gd name="connsiteX57" fmla="*/ 7359 w 10000"/>
                <a:gd name="connsiteY57" fmla="*/ 9811 h 9911"/>
                <a:gd name="connsiteX58" fmla="*/ 7191 w 10000"/>
                <a:gd name="connsiteY58" fmla="*/ 9911 h 9911"/>
                <a:gd name="connsiteX59" fmla="*/ 3737 w 10000"/>
                <a:gd name="connsiteY59" fmla="*/ 8622 h 9911"/>
                <a:gd name="connsiteX60" fmla="*/ 2188 w 10000"/>
                <a:gd name="connsiteY60" fmla="*/ 8622 h 9911"/>
                <a:gd name="connsiteX61" fmla="*/ 1949 w 10000"/>
                <a:gd name="connsiteY61" fmla="*/ 8604 h 9911"/>
                <a:gd name="connsiteX62" fmla="*/ 1717 w 10000"/>
                <a:gd name="connsiteY62" fmla="*/ 8553 h 9911"/>
                <a:gd name="connsiteX63" fmla="*/ 1495 w 10000"/>
                <a:gd name="connsiteY63" fmla="*/ 8473 h 9911"/>
                <a:gd name="connsiteX64" fmla="*/ 1285 w 10000"/>
                <a:gd name="connsiteY64" fmla="*/ 8368 h 9911"/>
                <a:gd name="connsiteX65" fmla="*/ 1081 w 10000"/>
                <a:gd name="connsiteY65" fmla="*/ 8235 h 9911"/>
                <a:gd name="connsiteX66" fmla="*/ 896 w 10000"/>
                <a:gd name="connsiteY66" fmla="*/ 8072 h 9911"/>
                <a:gd name="connsiteX67" fmla="*/ 721 w 10000"/>
                <a:gd name="connsiteY67" fmla="*/ 7888 h 9911"/>
                <a:gd name="connsiteX68" fmla="*/ 564 w 10000"/>
                <a:gd name="connsiteY68" fmla="*/ 7684 h 9911"/>
                <a:gd name="connsiteX69" fmla="*/ 421 w 10000"/>
                <a:gd name="connsiteY69" fmla="*/ 7458 h 9911"/>
                <a:gd name="connsiteX70" fmla="*/ 296 w 10000"/>
                <a:gd name="connsiteY70" fmla="*/ 7218 h 9911"/>
                <a:gd name="connsiteX71" fmla="*/ 193 w 10000"/>
                <a:gd name="connsiteY71" fmla="*/ 6953 h 9911"/>
                <a:gd name="connsiteX72" fmla="*/ 111 w 10000"/>
                <a:gd name="connsiteY72" fmla="*/ 6681 h 9911"/>
                <a:gd name="connsiteX73" fmla="*/ 46 w 10000"/>
                <a:gd name="connsiteY73" fmla="*/ 6391 h 9911"/>
                <a:gd name="connsiteX74" fmla="*/ 11 w 10000"/>
                <a:gd name="connsiteY74" fmla="*/ 6094 h 9911"/>
                <a:gd name="connsiteX75" fmla="*/ 0 w 10000"/>
                <a:gd name="connsiteY75" fmla="*/ 5790 h 9911"/>
                <a:gd name="connsiteX76" fmla="*/ 7 w 10000"/>
                <a:gd name="connsiteY76" fmla="*/ 5495 h 9911"/>
                <a:gd name="connsiteX77" fmla="*/ 43 w 10000"/>
                <a:gd name="connsiteY77" fmla="*/ 5208 h 9911"/>
                <a:gd name="connsiteX78" fmla="*/ 96 w 10000"/>
                <a:gd name="connsiteY78" fmla="*/ 4934 h 9911"/>
                <a:gd name="connsiteX79" fmla="*/ 175 w 10000"/>
                <a:gd name="connsiteY79" fmla="*/ 4671 h 9911"/>
                <a:gd name="connsiteX80" fmla="*/ 271 w 10000"/>
                <a:gd name="connsiteY80" fmla="*/ 4412 h 9911"/>
                <a:gd name="connsiteX81" fmla="*/ 385 w 10000"/>
                <a:gd name="connsiteY81" fmla="*/ 4183 h 9911"/>
                <a:gd name="connsiteX82" fmla="*/ 517 w 10000"/>
                <a:gd name="connsiteY82" fmla="*/ 3957 h 9911"/>
                <a:gd name="connsiteX83" fmla="*/ 667 w 10000"/>
                <a:gd name="connsiteY83" fmla="*/ 3747 h 9911"/>
                <a:gd name="connsiteX84" fmla="*/ 828 w 10000"/>
                <a:gd name="connsiteY84" fmla="*/ 3566 h 9911"/>
                <a:gd name="connsiteX85" fmla="*/ 1003 w 10000"/>
                <a:gd name="connsiteY85" fmla="*/ 3401 h 9911"/>
                <a:gd name="connsiteX86" fmla="*/ 1196 w 10000"/>
                <a:gd name="connsiteY86" fmla="*/ 3259 h 9911"/>
                <a:gd name="connsiteX87" fmla="*/ 1395 w 10000"/>
                <a:gd name="connsiteY87" fmla="*/ 3142 h 9911"/>
                <a:gd name="connsiteX88" fmla="*/ 1431 w 10000"/>
                <a:gd name="connsiteY88" fmla="*/ 2851 h 9911"/>
                <a:gd name="connsiteX89" fmla="*/ 1488 w 10000"/>
                <a:gd name="connsiteY89" fmla="*/ 2574 h 9911"/>
                <a:gd name="connsiteX90" fmla="*/ 1570 w 10000"/>
                <a:gd name="connsiteY90" fmla="*/ 2306 h 9911"/>
                <a:gd name="connsiteX91" fmla="*/ 1670 w 10000"/>
                <a:gd name="connsiteY91" fmla="*/ 2060 h 9911"/>
                <a:gd name="connsiteX92" fmla="*/ 1795 w 10000"/>
                <a:gd name="connsiteY92" fmla="*/ 1825 h 9911"/>
                <a:gd name="connsiteX93" fmla="*/ 1938 w 10000"/>
                <a:gd name="connsiteY93" fmla="*/ 1617 h 9911"/>
                <a:gd name="connsiteX94" fmla="*/ 2095 w 10000"/>
                <a:gd name="connsiteY94" fmla="*/ 1433 h 9911"/>
                <a:gd name="connsiteX95" fmla="*/ 2270 w 10000"/>
                <a:gd name="connsiteY95" fmla="*/ 1261 h 9911"/>
                <a:gd name="connsiteX96" fmla="*/ 2459 w 10000"/>
                <a:gd name="connsiteY96" fmla="*/ 1123 h 9911"/>
                <a:gd name="connsiteX97" fmla="*/ 2655 w 10000"/>
                <a:gd name="connsiteY97" fmla="*/ 1006 h 9911"/>
                <a:gd name="connsiteX98" fmla="*/ 2873 w 10000"/>
                <a:gd name="connsiteY98" fmla="*/ 928 h 9911"/>
                <a:gd name="connsiteX99" fmla="*/ 3094 w 10000"/>
                <a:gd name="connsiteY99" fmla="*/ 872 h 9911"/>
                <a:gd name="connsiteX100" fmla="*/ 3323 w 10000"/>
                <a:gd name="connsiteY100" fmla="*/ 854 h 9911"/>
                <a:gd name="connsiteX101" fmla="*/ 3537 w 10000"/>
                <a:gd name="connsiteY101" fmla="*/ 872 h 9911"/>
                <a:gd name="connsiteX102" fmla="*/ 3744 w 10000"/>
                <a:gd name="connsiteY102" fmla="*/ 915 h 9911"/>
                <a:gd name="connsiteX103" fmla="*/ 3911 w 10000"/>
                <a:gd name="connsiteY103" fmla="*/ 711 h 9911"/>
                <a:gd name="connsiteX104" fmla="*/ 4094 w 10000"/>
                <a:gd name="connsiteY104" fmla="*/ 531 h 9911"/>
                <a:gd name="connsiteX105" fmla="*/ 4290 w 10000"/>
                <a:gd name="connsiteY105" fmla="*/ 369 h 9911"/>
                <a:gd name="connsiteX106" fmla="*/ 4490 w 10000"/>
                <a:gd name="connsiteY106" fmla="*/ 241 h 9911"/>
                <a:gd name="connsiteX107" fmla="*/ 4707 w 10000"/>
                <a:gd name="connsiteY107" fmla="*/ 134 h 9911"/>
                <a:gd name="connsiteX108" fmla="*/ 4925 w 10000"/>
                <a:gd name="connsiteY108" fmla="*/ 59 h 9911"/>
                <a:gd name="connsiteX109" fmla="*/ 5157 w 10000"/>
                <a:gd name="connsiteY109" fmla="*/ 18 h 9911"/>
                <a:gd name="connsiteX110" fmla="*/ 5389 w 10000"/>
                <a:gd name="connsiteY110" fmla="*/ 0 h 9911"/>
                <a:gd name="connsiteX0" fmla="*/ 5389 w 10000"/>
                <a:gd name="connsiteY0" fmla="*/ 0 h 9899"/>
                <a:gd name="connsiteX1" fmla="*/ 5621 w 10000"/>
                <a:gd name="connsiteY1" fmla="*/ 14 h 9899"/>
                <a:gd name="connsiteX2" fmla="*/ 5846 w 10000"/>
                <a:gd name="connsiteY2" fmla="*/ 60 h 9899"/>
                <a:gd name="connsiteX3" fmla="*/ 6067 w 10000"/>
                <a:gd name="connsiteY3" fmla="*/ 135 h 9899"/>
                <a:gd name="connsiteX4" fmla="*/ 6278 w 10000"/>
                <a:gd name="connsiteY4" fmla="*/ 238 h 9899"/>
                <a:gd name="connsiteX5" fmla="*/ 6478 w 10000"/>
                <a:gd name="connsiteY5" fmla="*/ 359 h 9899"/>
                <a:gd name="connsiteX6" fmla="*/ 6667 w 10000"/>
                <a:gd name="connsiteY6" fmla="*/ 513 h 9899"/>
                <a:gd name="connsiteX7" fmla="*/ 6842 w 10000"/>
                <a:gd name="connsiteY7" fmla="*/ 690 h 9899"/>
                <a:gd name="connsiteX8" fmla="*/ 7002 w 10000"/>
                <a:gd name="connsiteY8" fmla="*/ 885 h 9899"/>
                <a:gd name="connsiteX9" fmla="*/ 7148 w 10000"/>
                <a:gd name="connsiteY9" fmla="*/ 1105 h 9899"/>
                <a:gd name="connsiteX10" fmla="*/ 7284 w 10000"/>
                <a:gd name="connsiteY10" fmla="*/ 1343 h 9899"/>
                <a:gd name="connsiteX11" fmla="*/ 7395 w 10000"/>
                <a:gd name="connsiteY11" fmla="*/ 1595 h 9899"/>
                <a:gd name="connsiteX12" fmla="*/ 7484 w 10000"/>
                <a:gd name="connsiteY12" fmla="*/ 1865 h 9899"/>
                <a:gd name="connsiteX13" fmla="*/ 7705 w 10000"/>
                <a:gd name="connsiteY13" fmla="*/ 1921 h 9899"/>
                <a:gd name="connsiteX14" fmla="*/ 7912 w 10000"/>
                <a:gd name="connsiteY14" fmla="*/ 2000 h 9899"/>
                <a:gd name="connsiteX15" fmla="*/ 8108 w 10000"/>
                <a:gd name="connsiteY15" fmla="*/ 2116 h 9899"/>
                <a:gd name="connsiteX16" fmla="*/ 8294 w 10000"/>
                <a:gd name="connsiteY16" fmla="*/ 2256 h 9899"/>
                <a:gd name="connsiteX17" fmla="*/ 8465 w 10000"/>
                <a:gd name="connsiteY17" fmla="*/ 2420 h 9899"/>
                <a:gd name="connsiteX18" fmla="*/ 8619 w 10000"/>
                <a:gd name="connsiteY18" fmla="*/ 2606 h 9899"/>
                <a:gd name="connsiteX19" fmla="*/ 8762 w 10000"/>
                <a:gd name="connsiteY19" fmla="*/ 2805 h 9899"/>
                <a:gd name="connsiteX20" fmla="*/ 8883 w 10000"/>
                <a:gd name="connsiteY20" fmla="*/ 3034 h 9899"/>
                <a:gd name="connsiteX21" fmla="*/ 8986 w 10000"/>
                <a:gd name="connsiteY21" fmla="*/ 3279 h 9899"/>
                <a:gd name="connsiteX22" fmla="*/ 9069 w 10000"/>
                <a:gd name="connsiteY22" fmla="*/ 3534 h 9899"/>
                <a:gd name="connsiteX23" fmla="*/ 9129 w 10000"/>
                <a:gd name="connsiteY23" fmla="*/ 3810 h 9899"/>
                <a:gd name="connsiteX24" fmla="*/ 9168 w 10000"/>
                <a:gd name="connsiteY24" fmla="*/ 4093 h 9899"/>
                <a:gd name="connsiteX25" fmla="*/ 9183 w 10000"/>
                <a:gd name="connsiteY25" fmla="*/ 4388 h 9899"/>
                <a:gd name="connsiteX26" fmla="*/ 9176 w 10000"/>
                <a:gd name="connsiteY26" fmla="*/ 4537 h 9899"/>
                <a:gd name="connsiteX27" fmla="*/ 9340 w 10000"/>
                <a:gd name="connsiteY27" fmla="*/ 4685 h 9899"/>
                <a:gd name="connsiteX28" fmla="*/ 9486 w 10000"/>
                <a:gd name="connsiteY28" fmla="*/ 4848 h 9899"/>
                <a:gd name="connsiteX29" fmla="*/ 9618 w 10000"/>
                <a:gd name="connsiteY29" fmla="*/ 5039 h 9899"/>
                <a:gd name="connsiteX30" fmla="*/ 9729 w 10000"/>
                <a:gd name="connsiteY30" fmla="*/ 5246 h 9899"/>
                <a:gd name="connsiteX31" fmla="*/ 9825 w 10000"/>
                <a:gd name="connsiteY31" fmla="*/ 5465 h 9899"/>
                <a:gd name="connsiteX32" fmla="*/ 9904 w 10000"/>
                <a:gd name="connsiteY32" fmla="*/ 5693 h 9899"/>
                <a:gd name="connsiteX33" fmla="*/ 9957 w 10000"/>
                <a:gd name="connsiteY33" fmla="*/ 5940 h 9899"/>
                <a:gd name="connsiteX34" fmla="*/ 9993 w 10000"/>
                <a:gd name="connsiteY34" fmla="*/ 6196 h 9899"/>
                <a:gd name="connsiteX35" fmla="*/ 10000 w 10000"/>
                <a:gd name="connsiteY35" fmla="*/ 6457 h 9899"/>
                <a:gd name="connsiteX36" fmla="*/ 9989 w 10000"/>
                <a:gd name="connsiteY36" fmla="*/ 6736 h 9899"/>
                <a:gd name="connsiteX37" fmla="*/ 9950 w 10000"/>
                <a:gd name="connsiteY37" fmla="*/ 7006 h 9899"/>
                <a:gd name="connsiteX38" fmla="*/ 9889 w 10000"/>
                <a:gd name="connsiteY38" fmla="*/ 7269 h 9899"/>
                <a:gd name="connsiteX39" fmla="*/ 9804 w 10000"/>
                <a:gd name="connsiteY39" fmla="*/ 7511 h 9899"/>
                <a:gd name="connsiteX40" fmla="*/ 9693 w 10000"/>
                <a:gd name="connsiteY40" fmla="*/ 7735 h 9899"/>
                <a:gd name="connsiteX41" fmla="*/ 9568 w 10000"/>
                <a:gd name="connsiteY41" fmla="*/ 7944 h 9899"/>
                <a:gd name="connsiteX42" fmla="*/ 9429 w 10000"/>
                <a:gd name="connsiteY42" fmla="*/ 8131 h 9899"/>
                <a:gd name="connsiteX43" fmla="*/ 9268 w 10000"/>
                <a:gd name="connsiteY43" fmla="*/ 8294 h 9899"/>
                <a:gd name="connsiteX44" fmla="*/ 9090 w 10000"/>
                <a:gd name="connsiteY44" fmla="*/ 8434 h 9899"/>
                <a:gd name="connsiteX45" fmla="*/ 8904 w 10000"/>
                <a:gd name="connsiteY45" fmla="*/ 8545 h 9899"/>
                <a:gd name="connsiteX46" fmla="*/ 8708 w 10000"/>
                <a:gd name="connsiteY46" fmla="*/ 8630 h 9899"/>
                <a:gd name="connsiteX47" fmla="*/ 8501 w 10000"/>
                <a:gd name="connsiteY47" fmla="*/ 8681 h 9899"/>
                <a:gd name="connsiteX48" fmla="*/ 8287 w 10000"/>
                <a:gd name="connsiteY48" fmla="*/ 8699 h 9899"/>
                <a:gd name="connsiteX49" fmla="*/ 8287 w 10000"/>
                <a:gd name="connsiteY49" fmla="*/ 8699 h 9899"/>
                <a:gd name="connsiteX50" fmla="*/ 7812 w 10000"/>
                <a:gd name="connsiteY50" fmla="*/ 8699 h 9899"/>
                <a:gd name="connsiteX51" fmla="*/ 7812 w 10000"/>
                <a:gd name="connsiteY51" fmla="*/ 9156 h 9899"/>
                <a:gd name="connsiteX52" fmla="*/ 7805 w 10000"/>
                <a:gd name="connsiteY52" fmla="*/ 9273 h 9899"/>
                <a:gd name="connsiteX53" fmla="*/ 7773 w 10000"/>
                <a:gd name="connsiteY53" fmla="*/ 9381 h 9899"/>
                <a:gd name="connsiteX54" fmla="*/ 7727 w 10000"/>
                <a:gd name="connsiteY54" fmla="*/ 9487 h 9899"/>
                <a:gd name="connsiteX55" fmla="*/ 7627 w 10000"/>
                <a:gd name="connsiteY55" fmla="*/ 9642 h 9899"/>
                <a:gd name="connsiteX56" fmla="*/ 7502 w 10000"/>
                <a:gd name="connsiteY56" fmla="*/ 9777 h 9899"/>
                <a:gd name="connsiteX57" fmla="*/ 7359 w 10000"/>
                <a:gd name="connsiteY57" fmla="*/ 9899 h 9899"/>
                <a:gd name="connsiteX58" fmla="*/ 3737 w 10000"/>
                <a:gd name="connsiteY58" fmla="*/ 8699 h 9899"/>
                <a:gd name="connsiteX59" fmla="*/ 2188 w 10000"/>
                <a:gd name="connsiteY59" fmla="*/ 8699 h 9899"/>
                <a:gd name="connsiteX60" fmla="*/ 1949 w 10000"/>
                <a:gd name="connsiteY60" fmla="*/ 8681 h 9899"/>
                <a:gd name="connsiteX61" fmla="*/ 1717 w 10000"/>
                <a:gd name="connsiteY61" fmla="*/ 8630 h 9899"/>
                <a:gd name="connsiteX62" fmla="*/ 1495 w 10000"/>
                <a:gd name="connsiteY62" fmla="*/ 8549 h 9899"/>
                <a:gd name="connsiteX63" fmla="*/ 1285 w 10000"/>
                <a:gd name="connsiteY63" fmla="*/ 8443 h 9899"/>
                <a:gd name="connsiteX64" fmla="*/ 1081 w 10000"/>
                <a:gd name="connsiteY64" fmla="*/ 8309 h 9899"/>
                <a:gd name="connsiteX65" fmla="*/ 896 w 10000"/>
                <a:gd name="connsiteY65" fmla="*/ 8144 h 9899"/>
                <a:gd name="connsiteX66" fmla="*/ 721 w 10000"/>
                <a:gd name="connsiteY66" fmla="*/ 7959 h 9899"/>
                <a:gd name="connsiteX67" fmla="*/ 564 w 10000"/>
                <a:gd name="connsiteY67" fmla="*/ 7753 h 9899"/>
                <a:gd name="connsiteX68" fmla="*/ 421 w 10000"/>
                <a:gd name="connsiteY68" fmla="*/ 7525 h 9899"/>
                <a:gd name="connsiteX69" fmla="*/ 296 w 10000"/>
                <a:gd name="connsiteY69" fmla="*/ 7283 h 9899"/>
                <a:gd name="connsiteX70" fmla="*/ 193 w 10000"/>
                <a:gd name="connsiteY70" fmla="*/ 7015 h 9899"/>
                <a:gd name="connsiteX71" fmla="*/ 111 w 10000"/>
                <a:gd name="connsiteY71" fmla="*/ 6741 h 9899"/>
                <a:gd name="connsiteX72" fmla="*/ 46 w 10000"/>
                <a:gd name="connsiteY72" fmla="*/ 6448 h 9899"/>
                <a:gd name="connsiteX73" fmla="*/ 11 w 10000"/>
                <a:gd name="connsiteY73" fmla="*/ 6149 h 9899"/>
                <a:gd name="connsiteX74" fmla="*/ 0 w 10000"/>
                <a:gd name="connsiteY74" fmla="*/ 5842 h 9899"/>
                <a:gd name="connsiteX75" fmla="*/ 7 w 10000"/>
                <a:gd name="connsiteY75" fmla="*/ 5544 h 9899"/>
                <a:gd name="connsiteX76" fmla="*/ 43 w 10000"/>
                <a:gd name="connsiteY76" fmla="*/ 5255 h 9899"/>
                <a:gd name="connsiteX77" fmla="*/ 96 w 10000"/>
                <a:gd name="connsiteY77" fmla="*/ 4978 h 9899"/>
                <a:gd name="connsiteX78" fmla="*/ 175 w 10000"/>
                <a:gd name="connsiteY78" fmla="*/ 4713 h 9899"/>
                <a:gd name="connsiteX79" fmla="*/ 271 w 10000"/>
                <a:gd name="connsiteY79" fmla="*/ 4452 h 9899"/>
                <a:gd name="connsiteX80" fmla="*/ 385 w 10000"/>
                <a:gd name="connsiteY80" fmla="*/ 4221 h 9899"/>
                <a:gd name="connsiteX81" fmla="*/ 517 w 10000"/>
                <a:gd name="connsiteY81" fmla="*/ 3993 h 9899"/>
                <a:gd name="connsiteX82" fmla="*/ 667 w 10000"/>
                <a:gd name="connsiteY82" fmla="*/ 3781 h 9899"/>
                <a:gd name="connsiteX83" fmla="*/ 828 w 10000"/>
                <a:gd name="connsiteY83" fmla="*/ 3598 h 9899"/>
                <a:gd name="connsiteX84" fmla="*/ 1003 w 10000"/>
                <a:gd name="connsiteY84" fmla="*/ 3432 h 9899"/>
                <a:gd name="connsiteX85" fmla="*/ 1196 w 10000"/>
                <a:gd name="connsiteY85" fmla="*/ 3288 h 9899"/>
                <a:gd name="connsiteX86" fmla="*/ 1395 w 10000"/>
                <a:gd name="connsiteY86" fmla="*/ 3170 h 9899"/>
                <a:gd name="connsiteX87" fmla="*/ 1431 w 10000"/>
                <a:gd name="connsiteY87" fmla="*/ 2877 h 9899"/>
                <a:gd name="connsiteX88" fmla="*/ 1488 w 10000"/>
                <a:gd name="connsiteY88" fmla="*/ 2597 h 9899"/>
                <a:gd name="connsiteX89" fmla="*/ 1570 w 10000"/>
                <a:gd name="connsiteY89" fmla="*/ 2327 h 9899"/>
                <a:gd name="connsiteX90" fmla="*/ 1670 w 10000"/>
                <a:gd name="connsiteY90" fmla="*/ 2078 h 9899"/>
                <a:gd name="connsiteX91" fmla="*/ 1795 w 10000"/>
                <a:gd name="connsiteY91" fmla="*/ 1841 h 9899"/>
                <a:gd name="connsiteX92" fmla="*/ 1938 w 10000"/>
                <a:gd name="connsiteY92" fmla="*/ 1632 h 9899"/>
                <a:gd name="connsiteX93" fmla="*/ 2095 w 10000"/>
                <a:gd name="connsiteY93" fmla="*/ 1446 h 9899"/>
                <a:gd name="connsiteX94" fmla="*/ 2270 w 10000"/>
                <a:gd name="connsiteY94" fmla="*/ 1272 h 9899"/>
                <a:gd name="connsiteX95" fmla="*/ 2459 w 10000"/>
                <a:gd name="connsiteY95" fmla="*/ 1133 h 9899"/>
                <a:gd name="connsiteX96" fmla="*/ 2655 w 10000"/>
                <a:gd name="connsiteY96" fmla="*/ 1015 h 9899"/>
                <a:gd name="connsiteX97" fmla="*/ 2873 w 10000"/>
                <a:gd name="connsiteY97" fmla="*/ 936 h 9899"/>
                <a:gd name="connsiteX98" fmla="*/ 3094 w 10000"/>
                <a:gd name="connsiteY98" fmla="*/ 880 h 9899"/>
                <a:gd name="connsiteX99" fmla="*/ 3323 w 10000"/>
                <a:gd name="connsiteY99" fmla="*/ 862 h 9899"/>
                <a:gd name="connsiteX100" fmla="*/ 3537 w 10000"/>
                <a:gd name="connsiteY100" fmla="*/ 880 h 9899"/>
                <a:gd name="connsiteX101" fmla="*/ 3744 w 10000"/>
                <a:gd name="connsiteY101" fmla="*/ 923 h 9899"/>
                <a:gd name="connsiteX102" fmla="*/ 3911 w 10000"/>
                <a:gd name="connsiteY102" fmla="*/ 717 h 9899"/>
                <a:gd name="connsiteX103" fmla="*/ 4094 w 10000"/>
                <a:gd name="connsiteY103" fmla="*/ 536 h 9899"/>
                <a:gd name="connsiteX104" fmla="*/ 4290 w 10000"/>
                <a:gd name="connsiteY104" fmla="*/ 372 h 9899"/>
                <a:gd name="connsiteX105" fmla="*/ 4490 w 10000"/>
                <a:gd name="connsiteY105" fmla="*/ 243 h 9899"/>
                <a:gd name="connsiteX106" fmla="*/ 4707 w 10000"/>
                <a:gd name="connsiteY106" fmla="*/ 135 h 9899"/>
                <a:gd name="connsiteX107" fmla="*/ 4925 w 10000"/>
                <a:gd name="connsiteY107" fmla="*/ 60 h 9899"/>
                <a:gd name="connsiteX108" fmla="*/ 5157 w 10000"/>
                <a:gd name="connsiteY108" fmla="*/ 18 h 9899"/>
                <a:gd name="connsiteX109" fmla="*/ 5389 w 10000"/>
                <a:gd name="connsiteY109" fmla="*/ 0 h 9899"/>
                <a:gd name="connsiteX0" fmla="*/ 5389 w 10000"/>
                <a:gd name="connsiteY0" fmla="*/ 0 h 9877"/>
                <a:gd name="connsiteX1" fmla="*/ 5621 w 10000"/>
                <a:gd name="connsiteY1" fmla="*/ 14 h 9877"/>
                <a:gd name="connsiteX2" fmla="*/ 5846 w 10000"/>
                <a:gd name="connsiteY2" fmla="*/ 61 h 9877"/>
                <a:gd name="connsiteX3" fmla="*/ 6067 w 10000"/>
                <a:gd name="connsiteY3" fmla="*/ 136 h 9877"/>
                <a:gd name="connsiteX4" fmla="*/ 6278 w 10000"/>
                <a:gd name="connsiteY4" fmla="*/ 240 h 9877"/>
                <a:gd name="connsiteX5" fmla="*/ 6478 w 10000"/>
                <a:gd name="connsiteY5" fmla="*/ 363 h 9877"/>
                <a:gd name="connsiteX6" fmla="*/ 6667 w 10000"/>
                <a:gd name="connsiteY6" fmla="*/ 518 h 9877"/>
                <a:gd name="connsiteX7" fmla="*/ 6842 w 10000"/>
                <a:gd name="connsiteY7" fmla="*/ 697 h 9877"/>
                <a:gd name="connsiteX8" fmla="*/ 7002 w 10000"/>
                <a:gd name="connsiteY8" fmla="*/ 894 h 9877"/>
                <a:gd name="connsiteX9" fmla="*/ 7148 w 10000"/>
                <a:gd name="connsiteY9" fmla="*/ 1116 h 9877"/>
                <a:gd name="connsiteX10" fmla="*/ 7284 w 10000"/>
                <a:gd name="connsiteY10" fmla="*/ 1357 h 9877"/>
                <a:gd name="connsiteX11" fmla="*/ 7395 w 10000"/>
                <a:gd name="connsiteY11" fmla="*/ 1611 h 9877"/>
                <a:gd name="connsiteX12" fmla="*/ 7484 w 10000"/>
                <a:gd name="connsiteY12" fmla="*/ 1884 h 9877"/>
                <a:gd name="connsiteX13" fmla="*/ 7705 w 10000"/>
                <a:gd name="connsiteY13" fmla="*/ 1941 h 9877"/>
                <a:gd name="connsiteX14" fmla="*/ 7912 w 10000"/>
                <a:gd name="connsiteY14" fmla="*/ 2020 h 9877"/>
                <a:gd name="connsiteX15" fmla="*/ 8108 w 10000"/>
                <a:gd name="connsiteY15" fmla="*/ 2138 h 9877"/>
                <a:gd name="connsiteX16" fmla="*/ 8294 w 10000"/>
                <a:gd name="connsiteY16" fmla="*/ 2279 h 9877"/>
                <a:gd name="connsiteX17" fmla="*/ 8465 w 10000"/>
                <a:gd name="connsiteY17" fmla="*/ 2445 h 9877"/>
                <a:gd name="connsiteX18" fmla="*/ 8619 w 10000"/>
                <a:gd name="connsiteY18" fmla="*/ 2633 h 9877"/>
                <a:gd name="connsiteX19" fmla="*/ 8762 w 10000"/>
                <a:gd name="connsiteY19" fmla="*/ 2834 h 9877"/>
                <a:gd name="connsiteX20" fmla="*/ 8883 w 10000"/>
                <a:gd name="connsiteY20" fmla="*/ 3065 h 9877"/>
                <a:gd name="connsiteX21" fmla="*/ 8986 w 10000"/>
                <a:gd name="connsiteY21" fmla="*/ 3312 h 9877"/>
                <a:gd name="connsiteX22" fmla="*/ 9069 w 10000"/>
                <a:gd name="connsiteY22" fmla="*/ 3570 h 9877"/>
                <a:gd name="connsiteX23" fmla="*/ 9129 w 10000"/>
                <a:gd name="connsiteY23" fmla="*/ 3849 h 9877"/>
                <a:gd name="connsiteX24" fmla="*/ 9168 w 10000"/>
                <a:gd name="connsiteY24" fmla="*/ 4135 h 9877"/>
                <a:gd name="connsiteX25" fmla="*/ 9183 w 10000"/>
                <a:gd name="connsiteY25" fmla="*/ 4433 h 9877"/>
                <a:gd name="connsiteX26" fmla="*/ 9176 w 10000"/>
                <a:gd name="connsiteY26" fmla="*/ 4583 h 9877"/>
                <a:gd name="connsiteX27" fmla="*/ 9340 w 10000"/>
                <a:gd name="connsiteY27" fmla="*/ 4733 h 9877"/>
                <a:gd name="connsiteX28" fmla="*/ 9486 w 10000"/>
                <a:gd name="connsiteY28" fmla="*/ 4897 h 9877"/>
                <a:gd name="connsiteX29" fmla="*/ 9618 w 10000"/>
                <a:gd name="connsiteY29" fmla="*/ 5090 h 9877"/>
                <a:gd name="connsiteX30" fmla="*/ 9729 w 10000"/>
                <a:gd name="connsiteY30" fmla="*/ 5300 h 9877"/>
                <a:gd name="connsiteX31" fmla="*/ 9825 w 10000"/>
                <a:gd name="connsiteY31" fmla="*/ 5521 h 9877"/>
                <a:gd name="connsiteX32" fmla="*/ 9904 w 10000"/>
                <a:gd name="connsiteY32" fmla="*/ 5751 h 9877"/>
                <a:gd name="connsiteX33" fmla="*/ 9957 w 10000"/>
                <a:gd name="connsiteY33" fmla="*/ 6001 h 9877"/>
                <a:gd name="connsiteX34" fmla="*/ 9993 w 10000"/>
                <a:gd name="connsiteY34" fmla="*/ 6259 h 9877"/>
                <a:gd name="connsiteX35" fmla="*/ 10000 w 10000"/>
                <a:gd name="connsiteY35" fmla="*/ 6523 h 9877"/>
                <a:gd name="connsiteX36" fmla="*/ 9989 w 10000"/>
                <a:gd name="connsiteY36" fmla="*/ 6805 h 9877"/>
                <a:gd name="connsiteX37" fmla="*/ 9950 w 10000"/>
                <a:gd name="connsiteY37" fmla="*/ 7077 h 9877"/>
                <a:gd name="connsiteX38" fmla="*/ 9889 w 10000"/>
                <a:gd name="connsiteY38" fmla="*/ 7343 h 9877"/>
                <a:gd name="connsiteX39" fmla="*/ 9804 w 10000"/>
                <a:gd name="connsiteY39" fmla="*/ 7588 h 9877"/>
                <a:gd name="connsiteX40" fmla="*/ 9693 w 10000"/>
                <a:gd name="connsiteY40" fmla="*/ 7814 h 9877"/>
                <a:gd name="connsiteX41" fmla="*/ 9568 w 10000"/>
                <a:gd name="connsiteY41" fmla="*/ 8025 h 9877"/>
                <a:gd name="connsiteX42" fmla="*/ 9429 w 10000"/>
                <a:gd name="connsiteY42" fmla="*/ 8214 h 9877"/>
                <a:gd name="connsiteX43" fmla="*/ 9268 w 10000"/>
                <a:gd name="connsiteY43" fmla="*/ 8379 h 9877"/>
                <a:gd name="connsiteX44" fmla="*/ 9090 w 10000"/>
                <a:gd name="connsiteY44" fmla="*/ 8520 h 9877"/>
                <a:gd name="connsiteX45" fmla="*/ 8904 w 10000"/>
                <a:gd name="connsiteY45" fmla="*/ 8632 h 9877"/>
                <a:gd name="connsiteX46" fmla="*/ 8708 w 10000"/>
                <a:gd name="connsiteY46" fmla="*/ 8718 h 9877"/>
                <a:gd name="connsiteX47" fmla="*/ 8501 w 10000"/>
                <a:gd name="connsiteY47" fmla="*/ 8770 h 9877"/>
                <a:gd name="connsiteX48" fmla="*/ 8287 w 10000"/>
                <a:gd name="connsiteY48" fmla="*/ 8788 h 9877"/>
                <a:gd name="connsiteX49" fmla="*/ 8287 w 10000"/>
                <a:gd name="connsiteY49" fmla="*/ 8788 h 9877"/>
                <a:gd name="connsiteX50" fmla="*/ 7812 w 10000"/>
                <a:gd name="connsiteY50" fmla="*/ 8788 h 9877"/>
                <a:gd name="connsiteX51" fmla="*/ 7812 w 10000"/>
                <a:gd name="connsiteY51" fmla="*/ 9249 h 9877"/>
                <a:gd name="connsiteX52" fmla="*/ 7805 w 10000"/>
                <a:gd name="connsiteY52" fmla="*/ 9368 h 9877"/>
                <a:gd name="connsiteX53" fmla="*/ 7773 w 10000"/>
                <a:gd name="connsiteY53" fmla="*/ 9477 h 9877"/>
                <a:gd name="connsiteX54" fmla="*/ 7727 w 10000"/>
                <a:gd name="connsiteY54" fmla="*/ 9584 h 9877"/>
                <a:gd name="connsiteX55" fmla="*/ 7627 w 10000"/>
                <a:gd name="connsiteY55" fmla="*/ 9740 h 9877"/>
                <a:gd name="connsiteX56" fmla="*/ 7502 w 10000"/>
                <a:gd name="connsiteY56" fmla="*/ 9877 h 9877"/>
                <a:gd name="connsiteX57" fmla="*/ 3737 w 10000"/>
                <a:gd name="connsiteY57" fmla="*/ 8788 h 9877"/>
                <a:gd name="connsiteX58" fmla="*/ 2188 w 10000"/>
                <a:gd name="connsiteY58" fmla="*/ 8788 h 9877"/>
                <a:gd name="connsiteX59" fmla="*/ 1949 w 10000"/>
                <a:gd name="connsiteY59" fmla="*/ 8770 h 9877"/>
                <a:gd name="connsiteX60" fmla="*/ 1717 w 10000"/>
                <a:gd name="connsiteY60" fmla="*/ 8718 h 9877"/>
                <a:gd name="connsiteX61" fmla="*/ 1495 w 10000"/>
                <a:gd name="connsiteY61" fmla="*/ 8636 h 9877"/>
                <a:gd name="connsiteX62" fmla="*/ 1285 w 10000"/>
                <a:gd name="connsiteY62" fmla="*/ 8529 h 9877"/>
                <a:gd name="connsiteX63" fmla="*/ 1081 w 10000"/>
                <a:gd name="connsiteY63" fmla="*/ 8394 h 9877"/>
                <a:gd name="connsiteX64" fmla="*/ 896 w 10000"/>
                <a:gd name="connsiteY64" fmla="*/ 8227 h 9877"/>
                <a:gd name="connsiteX65" fmla="*/ 721 w 10000"/>
                <a:gd name="connsiteY65" fmla="*/ 8040 h 9877"/>
                <a:gd name="connsiteX66" fmla="*/ 564 w 10000"/>
                <a:gd name="connsiteY66" fmla="*/ 7832 h 9877"/>
                <a:gd name="connsiteX67" fmla="*/ 421 w 10000"/>
                <a:gd name="connsiteY67" fmla="*/ 7602 h 9877"/>
                <a:gd name="connsiteX68" fmla="*/ 296 w 10000"/>
                <a:gd name="connsiteY68" fmla="*/ 7357 h 9877"/>
                <a:gd name="connsiteX69" fmla="*/ 193 w 10000"/>
                <a:gd name="connsiteY69" fmla="*/ 7087 h 9877"/>
                <a:gd name="connsiteX70" fmla="*/ 111 w 10000"/>
                <a:gd name="connsiteY70" fmla="*/ 6810 h 9877"/>
                <a:gd name="connsiteX71" fmla="*/ 46 w 10000"/>
                <a:gd name="connsiteY71" fmla="*/ 6514 h 9877"/>
                <a:gd name="connsiteX72" fmla="*/ 11 w 10000"/>
                <a:gd name="connsiteY72" fmla="*/ 6212 h 9877"/>
                <a:gd name="connsiteX73" fmla="*/ 0 w 10000"/>
                <a:gd name="connsiteY73" fmla="*/ 5902 h 9877"/>
                <a:gd name="connsiteX74" fmla="*/ 7 w 10000"/>
                <a:gd name="connsiteY74" fmla="*/ 5601 h 9877"/>
                <a:gd name="connsiteX75" fmla="*/ 43 w 10000"/>
                <a:gd name="connsiteY75" fmla="*/ 5309 h 9877"/>
                <a:gd name="connsiteX76" fmla="*/ 96 w 10000"/>
                <a:gd name="connsiteY76" fmla="*/ 5029 h 9877"/>
                <a:gd name="connsiteX77" fmla="*/ 175 w 10000"/>
                <a:gd name="connsiteY77" fmla="*/ 4761 h 9877"/>
                <a:gd name="connsiteX78" fmla="*/ 271 w 10000"/>
                <a:gd name="connsiteY78" fmla="*/ 4497 h 9877"/>
                <a:gd name="connsiteX79" fmla="*/ 385 w 10000"/>
                <a:gd name="connsiteY79" fmla="*/ 4264 h 9877"/>
                <a:gd name="connsiteX80" fmla="*/ 517 w 10000"/>
                <a:gd name="connsiteY80" fmla="*/ 4034 h 9877"/>
                <a:gd name="connsiteX81" fmla="*/ 667 w 10000"/>
                <a:gd name="connsiteY81" fmla="*/ 3820 h 9877"/>
                <a:gd name="connsiteX82" fmla="*/ 828 w 10000"/>
                <a:gd name="connsiteY82" fmla="*/ 3635 h 9877"/>
                <a:gd name="connsiteX83" fmla="*/ 1003 w 10000"/>
                <a:gd name="connsiteY83" fmla="*/ 3467 h 9877"/>
                <a:gd name="connsiteX84" fmla="*/ 1196 w 10000"/>
                <a:gd name="connsiteY84" fmla="*/ 3322 h 9877"/>
                <a:gd name="connsiteX85" fmla="*/ 1395 w 10000"/>
                <a:gd name="connsiteY85" fmla="*/ 3202 h 9877"/>
                <a:gd name="connsiteX86" fmla="*/ 1431 w 10000"/>
                <a:gd name="connsiteY86" fmla="*/ 2906 h 9877"/>
                <a:gd name="connsiteX87" fmla="*/ 1488 w 10000"/>
                <a:gd name="connsiteY87" fmla="*/ 2623 h 9877"/>
                <a:gd name="connsiteX88" fmla="*/ 1570 w 10000"/>
                <a:gd name="connsiteY88" fmla="*/ 2351 h 9877"/>
                <a:gd name="connsiteX89" fmla="*/ 1670 w 10000"/>
                <a:gd name="connsiteY89" fmla="*/ 2099 h 9877"/>
                <a:gd name="connsiteX90" fmla="*/ 1795 w 10000"/>
                <a:gd name="connsiteY90" fmla="*/ 1860 h 9877"/>
                <a:gd name="connsiteX91" fmla="*/ 1938 w 10000"/>
                <a:gd name="connsiteY91" fmla="*/ 1649 h 9877"/>
                <a:gd name="connsiteX92" fmla="*/ 2095 w 10000"/>
                <a:gd name="connsiteY92" fmla="*/ 1461 h 9877"/>
                <a:gd name="connsiteX93" fmla="*/ 2270 w 10000"/>
                <a:gd name="connsiteY93" fmla="*/ 1285 h 9877"/>
                <a:gd name="connsiteX94" fmla="*/ 2459 w 10000"/>
                <a:gd name="connsiteY94" fmla="*/ 1145 h 9877"/>
                <a:gd name="connsiteX95" fmla="*/ 2655 w 10000"/>
                <a:gd name="connsiteY95" fmla="*/ 1025 h 9877"/>
                <a:gd name="connsiteX96" fmla="*/ 2873 w 10000"/>
                <a:gd name="connsiteY96" fmla="*/ 946 h 9877"/>
                <a:gd name="connsiteX97" fmla="*/ 3094 w 10000"/>
                <a:gd name="connsiteY97" fmla="*/ 889 h 9877"/>
                <a:gd name="connsiteX98" fmla="*/ 3323 w 10000"/>
                <a:gd name="connsiteY98" fmla="*/ 871 h 9877"/>
                <a:gd name="connsiteX99" fmla="*/ 3537 w 10000"/>
                <a:gd name="connsiteY99" fmla="*/ 889 h 9877"/>
                <a:gd name="connsiteX100" fmla="*/ 3744 w 10000"/>
                <a:gd name="connsiteY100" fmla="*/ 932 h 9877"/>
                <a:gd name="connsiteX101" fmla="*/ 3911 w 10000"/>
                <a:gd name="connsiteY101" fmla="*/ 724 h 9877"/>
                <a:gd name="connsiteX102" fmla="*/ 4094 w 10000"/>
                <a:gd name="connsiteY102" fmla="*/ 541 h 9877"/>
                <a:gd name="connsiteX103" fmla="*/ 4290 w 10000"/>
                <a:gd name="connsiteY103" fmla="*/ 376 h 9877"/>
                <a:gd name="connsiteX104" fmla="*/ 4490 w 10000"/>
                <a:gd name="connsiteY104" fmla="*/ 245 h 9877"/>
                <a:gd name="connsiteX105" fmla="*/ 4707 w 10000"/>
                <a:gd name="connsiteY105" fmla="*/ 136 h 9877"/>
                <a:gd name="connsiteX106" fmla="*/ 4925 w 10000"/>
                <a:gd name="connsiteY106" fmla="*/ 61 h 9877"/>
                <a:gd name="connsiteX107" fmla="*/ 5157 w 10000"/>
                <a:gd name="connsiteY107" fmla="*/ 18 h 9877"/>
                <a:gd name="connsiteX108" fmla="*/ 5389 w 10000"/>
                <a:gd name="connsiteY108" fmla="*/ 0 h 9877"/>
                <a:gd name="connsiteX0" fmla="*/ 5389 w 10000"/>
                <a:gd name="connsiteY0" fmla="*/ 0 h 9861"/>
                <a:gd name="connsiteX1" fmla="*/ 5621 w 10000"/>
                <a:gd name="connsiteY1" fmla="*/ 14 h 9861"/>
                <a:gd name="connsiteX2" fmla="*/ 5846 w 10000"/>
                <a:gd name="connsiteY2" fmla="*/ 62 h 9861"/>
                <a:gd name="connsiteX3" fmla="*/ 6067 w 10000"/>
                <a:gd name="connsiteY3" fmla="*/ 138 h 9861"/>
                <a:gd name="connsiteX4" fmla="*/ 6278 w 10000"/>
                <a:gd name="connsiteY4" fmla="*/ 243 h 9861"/>
                <a:gd name="connsiteX5" fmla="*/ 6478 w 10000"/>
                <a:gd name="connsiteY5" fmla="*/ 368 h 9861"/>
                <a:gd name="connsiteX6" fmla="*/ 6667 w 10000"/>
                <a:gd name="connsiteY6" fmla="*/ 524 h 9861"/>
                <a:gd name="connsiteX7" fmla="*/ 6842 w 10000"/>
                <a:gd name="connsiteY7" fmla="*/ 706 h 9861"/>
                <a:gd name="connsiteX8" fmla="*/ 7002 w 10000"/>
                <a:gd name="connsiteY8" fmla="*/ 905 h 9861"/>
                <a:gd name="connsiteX9" fmla="*/ 7148 w 10000"/>
                <a:gd name="connsiteY9" fmla="*/ 1130 h 9861"/>
                <a:gd name="connsiteX10" fmla="*/ 7284 w 10000"/>
                <a:gd name="connsiteY10" fmla="*/ 1374 h 9861"/>
                <a:gd name="connsiteX11" fmla="*/ 7395 w 10000"/>
                <a:gd name="connsiteY11" fmla="*/ 1631 h 9861"/>
                <a:gd name="connsiteX12" fmla="*/ 7484 w 10000"/>
                <a:gd name="connsiteY12" fmla="*/ 1907 h 9861"/>
                <a:gd name="connsiteX13" fmla="*/ 7705 w 10000"/>
                <a:gd name="connsiteY13" fmla="*/ 1965 h 9861"/>
                <a:gd name="connsiteX14" fmla="*/ 7912 w 10000"/>
                <a:gd name="connsiteY14" fmla="*/ 2045 h 9861"/>
                <a:gd name="connsiteX15" fmla="*/ 8108 w 10000"/>
                <a:gd name="connsiteY15" fmla="*/ 2165 h 9861"/>
                <a:gd name="connsiteX16" fmla="*/ 8294 w 10000"/>
                <a:gd name="connsiteY16" fmla="*/ 2307 h 9861"/>
                <a:gd name="connsiteX17" fmla="*/ 8465 w 10000"/>
                <a:gd name="connsiteY17" fmla="*/ 2475 h 9861"/>
                <a:gd name="connsiteX18" fmla="*/ 8619 w 10000"/>
                <a:gd name="connsiteY18" fmla="*/ 2666 h 9861"/>
                <a:gd name="connsiteX19" fmla="*/ 8762 w 10000"/>
                <a:gd name="connsiteY19" fmla="*/ 2869 h 9861"/>
                <a:gd name="connsiteX20" fmla="*/ 8883 w 10000"/>
                <a:gd name="connsiteY20" fmla="*/ 3103 h 9861"/>
                <a:gd name="connsiteX21" fmla="*/ 8986 w 10000"/>
                <a:gd name="connsiteY21" fmla="*/ 3353 h 9861"/>
                <a:gd name="connsiteX22" fmla="*/ 9069 w 10000"/>
                <a:gd name="connsiteY22" fmla="*/ 3614 h 9861"/>
                <a:gd name="connsiteX23" fmla="*/ 9129 w 10000"/>
                <a:gd name="connsiteY23" fmla="*/ 3897 h 9861"/>
                <a:gd name="connsiteX24" fmla="*/ 9168 w 10000"/>
                <a:gd name="connsiteY24" fmla="*/ 4186 h 9861"/>
                <a:gd name="connsiteX25" fmla="*/ 9183 w 10000"/>
                <a:gd name="connsiteY25" fmla="*/ 4488 h 9861"/>
                <a:gd name="connsiteX26" fmla="*/ 9176 w 10000"/>
                <a:gd name="connsiteY26" fmla="*/ 4640 h 9861"/>
                <a:gd name="connsiteX27" fmla="*/ 9340 w 10000"/>
                <a:gd name="connsiteY27" fmla="*/ 4792 h 9861"/>
                <a:gd name="connsiteX28" fmla="*/ 9486 w 10000"/>
                <a:gd name="connsiteY28" fmla="*/ 4958 h 9861"/>
                <a:gd name="connsiteX29" fmla="*/ 9618 w 10000"/>
                <a:gd name="connsiteY29" fmla="*/ 5153 h 9861"/>
                <a:gd name="connsiteX30" fmla="*/ 9729 w 10000"/>
                <a:gd name="connsiteY30" fmla="*/ 5366 h 9861"/>
                <a:gd name="connsiteX31" fmla="*/ 9825 w 10000"/>
                <a:gd name="connsiteY31" fmla="*/ 5590 h 9861"/>
                <a:gd name="connsiteX32" fmla="*/ 9904 w 10000"/>
                <a:gd name="connsiteY32" fmla="*/ 5823 h 9861"/>
                <a:gd name="connsiteX33" fmla="*/ 9957 w 10000"/>
                <a:gd name="connsiteY33" fmla="*/ 6076 h 9861"/>
                <a:gd name="connsiteX34" fmla="*/ 9993 w 10000"/>
                <a:gd name="connsiteY34" fmla="*/ 6337 h 9861"/>
                <a:gd name="connsiteX35" fmla="*/ 10000 w 10000"/>
                <a:gd name="connsiteY35" fmla="*/ 6604 h 9861"/>
                <a:gd name="connsiteX36" fmla="*/ 9989 w 10000"/>
                <a:gd name="connsiteY36" fmla="*/ 6890 h 9861"/>
                <a:gd name="connsiteX37" fmla="*/ 9950 w 10000"/>
                <a:gd name="connsiteY37" fmla="*/ 7165 h 9861"/>
                <a:gd name="connsiteX38" fmla="*/ 9889 w 10000"/>
                <a:gd name="connsiteY38" fmla="*/ 7434 h 9861"/>
                <a:gd name="connsiteX39" fmla="*/ 9804 w 10000"/>
                <a:gd name="connsiteY39" fmla="*/ 7682 h 9861"/>
                <a:gd name="connsiteX40" fmla="*/ 9693 w 10000"/>
                <a:gd name="connsiteY40" fmla="*/ 7911 h 9861"/>
                <a:gd name="connsiteX41" fmla="*/ 9568 w 10000"/>
                <a:gd name="connsiteY41" fmla="*/ 8125 h 9861"/>
                <a:gd name="connsiteX42" fmla="*/ 9429 w 10000"/>
                <a:gd name="connsiteY42" fmla="*/ 8316 h 9861"/>
                <a:gd name="connsiteX43" fmla="*/ 9268 w 10000"/>
                <a:gd name="connsiteY43" fmla="*/ 8483 h 9861"/>
                <a:gd name="connsiteX44" fmla="*/ 9090 w 10000"/>
                <a:gd name="connsiteY44" fmla="*/ 8626 h 9861"/>
                <a:gd name="connsiteX45" fmla="*/ 8904 w 10000"/>
                <a:gd name="connsiteY45" fmla="*/ 8739 h 9861"/>
                <a:gd name="connsiteX46" fmla="*/ 8708 w 10000"/>
                <a:gd name="connsiteY46" fmla="*/ 8827 h 9861"/>
                <a:gd name="connsiteX47" fmla="*/ 8501 w 10000"/>
                <a:gd name="connsiteY47" fmla="*/ 8879 h 9861"/>
                <a:gd name="connsiteX48" fmla="*/ 8287 w 10000"/>
                <a:gd name="connsiteY48" fmla="*/ 8897 h 9861"/>
                <a:gd name="connsiteX49" fmla="*/ 8287 w 10000"/>
                <a:gd name="connsiteY49" fmla="*/ 8897 h 9861"/>
                <a:gd name="connsiteX50" fmla="*/ 7812 w 10000"/>
                <a:gd name="connsiteY50" fmla="*/ 8897 h 9861"/>
                <a:gd name="connsiteX51" fmla="*/ 7812 w 10000"/>
                <a:gd name="connsiteY51" fmla="*/ 9364 h 9861"/>
                <a:gd name="connsiteX52" fmla="*/ 7805 w 10000"/>
                <a:gd name="connsiteY52" fmla="*/ 9485 h 9861"/>
                <a:gd name="connsiteX53" fmla="*/ 7773 w 10000"/>
                <a:gd name="connsiteY53" fmla="*/ 9595 h 9861"/>
                <a:gd name="connsiteX54" fmla="*/ 7727 w 10000"/>
                <a:gd name="connsiteY54" fmla="*/ 9703 h 9861"/>
                <a:gd name="connsiteX55" fmla="*/ 7627 w 10000"/>
                <a:gd name="connsiteY55" fmla="*/ 9861 h 9861"/>
                <a:gd name="connsiteX56" fmla="*/ 3737 w 10000"/>
                <a:gd name="connsiteY56" fmla="*/ 8897 h 9861"/>
                <a:gd name="connsiteX57" fmla="*/ 2188 w 10000"/>
                <a:gd name="connsiteY57" fmla="*/ 8897 h 9861"/>
                <a:gd name="connsiteX58" fmla="*/ 1949 w 10000"/>
                <a:gd name="connsiteY58" fmla="*/ 8879 h 9861"/>
                <a:gd name="connsiteX59" fmla="*/ 1717 w 10000"/>
                <a:gd name="connsiteY59" fmla="*/ 8827 h 9861"/>
                <a:gd name="connsiteX60" fmla="*/ 1495 w 10000"/>
                <a:gd name="connsiteY60" fmla="*/ 8744 h 9861"/>
                <a:gd name="connsiteX61" fmla="*/ 1285 w 10000"/>
                <a:gd name="connsiteY61" fmla="*/ 8635 h 9861"/>
                <a:gd name="connsiteX62" fmla="*/ 1081 w 10000"/>
                <a:gd name="connsiteY62" fmla="*/ 8499 h 9861"/>
                <a:gd name="connsiteX63" fmla="*/ 896 w 10000"/>
                <a:gd name="connsiteY63" fmla="*/ 8329 h 9861"/>
                <a:gd name="connsiteX64" fmla="*/ 721 w 10000"/>
                <a:gd name="connsiteY64" fmla="*/ 8140 h 9861"/>
                <a:gd name="connsiteX65" fmla="*/ 564 w 10000"/>
                <a:gd name="connsiteY65" fmla="*/ 7930 h 9861"/>
                <a:gd name="connsiteX66" fmla="*/ 421 w 10000"/>
                <a:gd name="connsiteY66" fmla="*/ 7697 h 9861"/>
                <a:gd name="connsiteX67" fmla="*/ 296 w 10000"/>
                <a:gd name="connsiteY67" fmla="*/ 7449 h 9861"/>
                <a:gd name="connsiteX68" fmla="*/ 193 w 10000"/>
                <a:gd name="connsiteY68" fmla="*/ 7175 h 9861"/>
                <a:gd name="connsiteX69" fmla="*/ 111 w 10000"/>
                <a:gd name="connsiteY69" fmla="*/ 6895 h 9861"/>
                <a:gd name="connsiteX70" fmla="*/ 46 w 10000"/>
                <a:gd name="connsiteY70" fmla="*/ 6595 h 9861"/>
                <a:gd name="connsiteX71" fmla="*/ 11 w 10000"/>
                <a:gd name="connsiteY71" fmla="*/ 6289 h 9861"/>
                <a:gd name="connsiteX72" fmla="*/ 0 w 10000"/>
                <a:gd name="connsiteY72" fmla="*/ 5975 h 9861"/>
                <a:gd name="connsiteX73" fmla="*/ 7 w 10000"/>
                <a:gd name="connsiteY73" fmla="*/ 5671 h 9861"/>
                <a:gd name="connsiteX74" fmla="*/ 43 w 10000"/>
                <a:gd name="connsiteY74" fmla="*/ 5375 h 9861"/>
                <a:gd name="connsiteX75" fmla="*/ 96 w 10000"/>
                <a:gd name="connsiteY75" fmla="*/ 5092 h 9861"/>
                <a:gd name="connsiteX76" fmla="*/ 175 w 10000"/>
                <a:gd name="connsiteY76" fmla="*/ 4820 h 9861"/>
                <a:gd name="connsiteX77" fmla="*/ 271 w 10000"/>
                <a:gd name="connsiteY77" fmla="*/ 4553 h 9861"/>
                <a:gd name="connsiteX78" fmla="*/ 385 w 10000"/>
                <a:gd name="connsiteY78" fmla="*/ 4317 h 9861"/>
                <a:gd name="connsiteX79" fmla="*/ 517 w 10000"/>
                <a:gd name="connsiteY79" fmla="*/ 4084 h 9861"/>
                <a:gd name="connsiteX80" fmla="*/ 667 w 10000"/>
                <a:gd name="connsiteY80" fmla="*/ 3868 h 9861"/>
                <a:gd name="connsiteX81" fmla="*/ 828 w 10000"/>
                <a:gd name="connsiteY81" fmla="*/ 3680 h 9861"/>
                <a:gd name="connsiteX82" fmla="*/ 1003 w 10000"/>
                <a:gd name="connsiteY82" fmla="*/ 3510 h 9861"/>
                <a:gd name="connsiteX83" fmla="*/ 1196 w 10000"/>
                <a:gd name="connsiteY83" fmla="*/ 3363 h 9861"/>
                <a:gd name="connsiteX84" fmla="*/ 1395 w 10000"/>
                <a:gd name="connsiteY84" fmla="*/ 3242 h 9861"/>
                <a:gd name="connsiteX85" fmla="*/ 1431 w 10000"/>
                <a:gd name="connsiteY85" fmla="*/ 2942 h 9861"/>
                <a:gd name="connsiteX86" fmla="*/ 1488 w 10000"/>
                <a:gd name="connsiteY86" fmla="*/ 2656 h 9861"/>
                <a:gd name="connsiteX87" fmla="*/ 1570 w 10000"/>
                <a:gd name="connsiteY87" fmla="*/ 2380 h 9861"/>
                <a:gd name="connsiteX88" fmla="*/ 1670 w 10000"/>
                <a:gd name="connsiteY88" fmla="*/ 2125 h 9861"/>
                <a:gd name="connsiteX89" fmla="*/ 1795 w 10000"/>
                <a:gd name="connsiteY89" fmla="*/ 1883 h 9861"/>
                <a:gd name="connsiteX90" fmla="*/ 1938 w 10000"/>
                <a:gd name="connsiteY90" fmla="*/ 1670 h 9861"/>
                <a:gd name="connsiteX91" fmla="*/ 2095 w 10000"/>
                <a:gd name="connsiteY91" fmla="*/ 1479 h 9861"/>
                <a:gd name="connsiteX92" fmla="*/ 2270 w 10000"/>
                <a:gd name="connsiteY92" fmla="*/ 1301 h 9861"/>
                <a:gd name="connsiteX93" fmla="*/ 2459 w 10000"/>
                <a:gd name="connsiteY93" fmla="*/ 1159 h 9861"/>
                <a:gd name="connsiteX94" fmla="*/ 2655 w 10000"/>
                <a:gd name="connsiteY94" fmla="*/ 1038 h 9861"/>
                <a:gd name="connsiteX95" fmla="*/ 2873 w 10000"/>
                <a:gd name="connsiteY95" fmla="*/ 958 h 9861"/>
                <a:gd name="connsiteX96" fmla="*/ 3094 w 10000"/>
                <a:gd name="connsiteY96" fmla="*/ 900 h 9861"/>
                <a:gd name="connsiteX97" fmla="*/ 3323 w 10000"/>
                <a:gd name="connsiteY97" fmla="*/ 882 h 9861"/>
                <a:gd name="connsiteX98" fmla="*/ 3537 w 10000"/>
                <a:gd name="connsiteY98" fmla="*/ 900 h 9861"/>
                <a:gd name="connsiteX99" fmla="*/ 3744 w 10000"/>
                <a:gd name="connsiteY99" fmla="*/ 944 h 9861"/>
                <a:gd name="connsiteX100" fmla="*/ 3911 w 10000"/>
                <a:gd name="connsiteY100" fmla="*/ 733 h 9861"/>
                <a:gd name="connsiteX101" fmla="*/ 4094 w 10000"/>
                <a:gd name="connsiteY101" fmla="*/ 548 h 9861"/>
                <a:gd name="connsiteX102" fmla="*/ 4290 w 10000"/>
                <a:gd name="connsiteY102" fmla="*/ 381 h 9861"/>
                <a:gd name="connsiteX103" fmla="*/ 4490 w 10000"/>
                <a:gd name="connsiteY103" fmla="*/ 248 h 9861"/>
                <a:gd name="connsiteX104" fmla="*/ 4707 w 10000"/>
                <a:gd name="connsiteY104" fmla="*/ 138 h 9861"/>
                <a:gd name="connsiteX105" fmla="*/ 4925 w 10000"/>
                <a:gd name="connsiteY105" fmla="*/ 62 h 9861"/>
                <a:gd name="connsiteX106" fmla="*/ 5157 w 10000"/>
                <a:gd name="connsiteY106" fmla="*/ 18 h 9861"/>
                <a:gd name="connsiteX107" fmla="*/ 5389 w 10000"/>
                <a:gd name="connsiteY107" fmla="*/ 0 h 9861"/>
                <a:gd name="connsiteX0" fmla="*/ 5389 w 10000"/>
                <a:gd name="connsiteY0" fmla="*/ 0 h 9840"/>
                <a:gd name="connsiteX1" fmla="*/ 5621 w 10000"/>
                <a:gd name="connsiteY1" fmla="*/ 14 h 9840"/>
                <a:gd name="connsiteX2" fmla="*/ 5846 w 10000"/>
                <a:gd name="connsiteY2" fmla="*/ 63 h 9840"/>
                <a:gd name="connsiteX3" fmla="*/ 6067 w 10000"/>
                <a:gd name="connsiteY3" fmla="*/ 140 h 9840"/>
                <a:gd name="connsiteX4" fmla="*/ 6278 w 10000"/>
                <a:gd name="connsiteY4" fmla="*/ 246 h 9840"/>
                <a:gd name="connsiteX5" fmla="*/ 6478 w 10000"/>
                <a:gd name="connsiteY5" fmla="*/ 373 h 9840"/>
                <a:gd name="connsiteX6" fmla="*/ 6667 w 10000"/>
                <a:gd name="connsiteY6" fmla="*/ 531 h 9840"/>
                <a:gd name="connsiteX7" fmla="*/ 6842 w 10000"/>
                <a:gd name="connsiteY7" fmla="*/ 716 h 9840"/>
                <a:gd name="connsiteX8" fmla="*/ 7002 w 10000"/>
                <a:gd name="connsiteY8" fmla="*/ 918 h 9840"/>
                <a:gd name="connsiteX9" fmla="*/ 7148 w 10000"/>
                <a:gd name="connsiteY9" fmla="*/ 1146 h 9840"/>
                <a:gd name="connsiteX10" fmla="*/ 7284 w 10000"/>
                <a:gd name="connsiteY10" fmla="*/ 1393 h 9840"/>
                <a:gd name="connsiteX11" fmla="*/ 7395 w 10000"/>
                <a:gd name="connsiteY11" fmla="*/ 1654 h 9840"/>
                <a:gd name="connsiteX12" fmla="*/ 7484 w 10000"/>
                <a:gd name="connsiteY12" fmla="*/ 1934 h 9840"/>
                <a:gd name="connsiteX13" fmla="*/ 7705 w 10000"/>
                <a:gd name="connsiteY13" fmla="*/ 1993 h 9840"/>
                <a:gd name="connsiteX14" fmla="*/ 7912 w 10000"/>
                <a:gd name="connsiteY14" fmla="*/ 2074 h 9840"/>
                <a:gd name="connsiteX15" fmla="*/ 8108 w 10000"/>
                <a:gd name="connsiteY15" fmla="*/ 2196 h 9840"/>
                <a:gd name="connsiteX16" fmla="*/ 8294 w 10000"/>
                <a:gd name="connsiteY16" fmla="*/ 2340 h 9840"/>
                <a:gd name="connsiteX17" fmla="*/ 8465 w 10000"/>
                <a:gd name="connsiteY17" fmla="*/ 2510 h 9840"/>
                <a:gd name="connsiteX18" fmla="*/ 8619 w 10000"/>
                <a:gd name="connsiteY18" fmla="*/ 2704 h 9840"/>
                <a:gd name="connsiteX19" fmla="*/ 8762 w 10000"/>
                <a:gd name="connsiteY19" fmla="*/ 2909 h 9840"/>
                <a:gd name="connsiteX20" fmla="*/ 8883 w 10000"/>
                <a:gd name="connsiteY20" fmla="*/ 3147 h 9840"/>
                <a:gd name="connsiteX21" fmla="*/ 8986 w 10000"/>
                <a:gd name="connsiteY21" fmla="*/ 3400 h 9840"/>
                <a:gd name="connsiteX22" fmla="*/ 9069 w 10000"/>
                <a:gd name="connsiteY22" fmla="*/ 3665 h 9840"/>
                <a:gd name="connsiteX23" fmla="*/ 9129 w 10000"/>
                <a:gd name="connsiteY23" fmla="*/ 3952 h 9840"/>
                <a:gd name="connsiteX24" fmla="*/ 9168 w 10000"/>
                <a:gd name="connsiteY24" fmla="*/ 4245 h 9840"/>
                <a:gd name="connsiteX25" fmla="*/ 9183 w 10000"/>
                <a:gd name="connsiteY25" fmla="*/ 4551 h 9840"/>
                <a:gd name="connsiteX26" fmla="*/ 9176 w 10000"/>
                <a:gd name="connsiteY26" fmla="*/ 4705 h 9840"/>
                <a:gd name="connsiteX27" fmla="*/ 9340 w 10000"/>
                <a:gd name="connsiteY27" fmla="*/ 4860 h 9840"/>
                <a:gd name="connsiteX28" fmla="*/ 9486 w 10000"/>
                <a:gd name="connsiteY28" fmla="*/ 5028 h 9840"/>
                <a:gd name="connsiteX29" fmla="*/ 9618 w 10000"/>
                <a:gd name="connsiteY29" fmla="*/ 5226 h 9840"/>
                <a:gd name="connsiteX30" fmla="*/ 9729 w 10000"/>
                <a:gd name="connsiteY30" fmla="*/ 5442 h 9840"/>
                <a:gd name="connsiteX31" fmla="*/ 9825 w 10000"/>
                <a:gd name="connsiteY31" fmla="*/ 5669 h 9840"/>
                <a:gd name="connsiteX32" fmla="*/ 9904 w 10000"/>
                <a:gd name="connsiteY32" fmla="*/ 5905 h 9840"/>
                <a:gd name="connsiteX33" fmla="*/ 9957 w 10000"/>
                <a:gd name="connsiteY33" fmla="*/ 6162 h 9840"/>
                <a:gd name="connsiteX34" fmla="*/ 9993 w 10000"/>
                <a:gd name="connsiteY34" fmla="*/ 6426 h 9840"/>
                <a:gd name="connsiteX35" fmla="*/ 10000 w 10000"/>
                <a:gd name="connsiteY35" fmla="*/ 6697 h 9840"/>
                <a:gd name="connsiteX36" fmla="*/ 9989 w 10000"/>
                <a:gd name="connsiteY36" fmla="*/ 6987 h 9840"/>
                <a:gd name="connsiteX37" fmla="*/ 9950 w 10000"/>
                <a:gd name="connsiteY37" fmla="*/ 7266 h 9840"/>
                <a:gd name="connsiteX38" fmla="*/ 9889 w 10000"/>
                <a:gd name="connsiteY38" fmla="*/ 7539 h 9840"/>
                <a:gd name="connsiteX39" fmla="*/ 9804 w 10000"/>
                <a:gd name="connsiteY39" fmla="*/ 7790 h 9840"/>
                <a:gd name="connsiteX40" fmla="*/ 9693 w 10000"/>
                <a:gd name="connsiteY40" fmla="*/ 8023 h 9840"/>
                <a:gd name="connsiteX41" fmla="*/ 9568 w 10000"/>
                <a:gd name="connsiteY41" fmla="*/ 8240 h 9840"/>
                <a:gd name="connsiteX42" fmla="*/ 9429 w 10000"/>
                <a:gd name="connsiteY42" fmla="*/ 8433 h 9840"/>
                <a:gd name="connsiteX43" fmla="*/ 9268 w 10000"/>
                <a:gd name="connsiteY43" fmla="*/ 8603 h 9840"/>
                <a:gd name="connsiteX44" fmla="*/ 9090 w 10000"/>
                <a:gd name="connsiteY44" fmla="*/ 8748 h 9840"/>
                <a:gd name="connsiteX45" fmla="*/ 8904 w 10000"/>
                <a:gd name="connsiteY45" fmla="*/ 8862 h 9840"/>
                <a:gd name="connsiteX46" fmla="*/ 8708 w 10000"/>
                <a:gd name="connsiteY46" fmla="*/ 8951 h 9840"/>
                <a:gd name="connsiteX47" fmla="*/ 8501 w 10000"/>
                <a:gd name="connsiteY47" fmla="*/ 9004 h 9840"/>
                <a:gd name="connsiteX48" fmla="*/ 8287 w 10000"/>
                <a:gd name="connsiteY48" fmla="*/ 9022 h 9840"/>
                <a:gd name="connsiteX49" fmla="*/ 8287 w 10000"/>
                <a:gd name="connsiteY49" fmla="*/ 9022 h 9840"/>
                <a:gd name="connsiteX50" fmla="*/ 7812 w 10000"/>
                <a:gd name="connsiteY50" fmla="*/ 9022 h 9840"/>
                <a:gd name="connsiteX51" fmla="*/ 7812 w 10000"/>
                <a:gd name="connsiteY51" fmla="*/ 9496 h 9840"/>
                <a:gd name="connsiteX52" fmla="*/ 7805 w 10000"/>
                <a:gd name="connsiteY52" fmla="*/ 9619 h 9840"/>
                <a:gd name="connsiteX53" fmla="*/ 7773 w 10000"/>
                <a:gd name="connsiteY53" fmla="*/ 9730 h 9840"/>
                <a:gd name="connsiteX54" fmla="*/ 7727 w 10000"/>
                <a:gd name="connsiteY54" fmla="*/ 9840 h 9840"/>
                <a:gd name="connsiteX55" fmla="*/ 3737 w 10000"/>
                <a:gd name="connsiteY55" fmla="*/ 9022 h 9840"/>
                <a:gd name="connsiteX56" fmla="*/ 2188 w 10000"/>
                <a:gd name="connsiteY56" fmla="*/ 9022 h 9840"/>
                <a:gd name="connsiteX57" fmla="*/ 1949 w 10000"/>
                <a:gd name="connsiteY57" fmla="*/ 9004 h 9840"/>
                <a:gd name="connsiteX58" fmla="*/ 1717 w 10000"/>
                <a:gd name="connsiteY58" fmla="*/ 8951 h 9840"/>
                <a:gd name="connsiteX59" fmla="*/ 1495 w 10000"/>
                <a:gd name="connsiteY59" fmla="*/ 8867 h 9840"/>
                <a:gd name="connsiteX60" fmla="*/ 1285 w 10000"/>
                <a:gd name="connsiteY60" fmla="*/ 8757 h 9840"/>
                <a:gd name="connsiteX61" fmla="*/ 1081 w 10000"/>
                <a:gd name="connsiteY61" fmla="*/ 8619 h 9840"/>
                <a:gd name="connsiteX62" fmla="*/ 896 w 10000"/>
                <a:gd name="connsiteY62" fmla="*/ 8446 h 9840"/>
                <a:gd name="connsiteX63" fmla="*/ 721 w 10000"/>
                <a:gd name="connsiteY63" fmla="*/ 8255 h 9840"/>
                <a:gd name="connsiteX64" fmla="*/ 564 w 10000"/>
                <a:gd name="connsiteY64" fmla="*/ 8042 h 9840"/>
                <a:gd name="connsiteX65" fmla="*/ 421 w 10000"/>
                <a:gd name="connsiteY65" fmla="*/ 7805 h 9840"/>
                <a:gd name="connsiteX66" fmla="*/ 296 w 10000"/>
                <a:gd name="connsiteY66" fmla="*/ 7554 h 9840"/>
                <a:gd name="connsiteX67" fmla="*/ 193 w 10000"/>
                <a:gd name="connsiteY67" fmla="*/ 7276 h 9840"/>
                <a:gd name="connsiteX68" fmla="*/ 111 w 10000"/>
                <a:gd name="connsiteY68" fmla="*/ 6992 h 9840"/>
                <a:gd name="connsiteX69" fmla="*/ 46 w 10000"/>
                <a:gd name="connsiteY69" fmla="*/ 6688 h 9840"/>
                <a:gd name="connsiteX70" fmla="*/ 11 w 10000"/>
                <a:gd name="connsiteY70" fmla="*/ 6378 h 9840"/>
                <a:gd name="connsiteX71" fmla="*/ 0 w 10000"/>
                <a:gd name="connsiteY71" fmla="*/ 6059 h 9840"/>
                <a:gd name="connsiteX72" fmla="*/ 7 w 10000"/>
                <a:gd name="connsiteY72" fmla="*/ 5751 h 9840"/>
                <a:gd name="connsiteX73" fmla="*/ 43 w 10000"/>
                <a:gd name="connsiteY73" fmla="*/ 5451 h 9840"/>
                <a:gd name="connsiteX74" fmla="*/ 96 w 10000"/>
                <a:gd name="connsiteY74" fmla="*/ 5164 h 9840"/>
                <a:gd name="connsiteX75" fmla="*/ 175 w 10000"/>
                <a:gd name="connsiteY75" fmla="*/ 4888 h 9840"/>
                <a:gd name="connsiteX76" fmla="*/ 271 w 10000"/>
                <a:gd name="connsiteY76" fmla="*/ 4617 h 9840"/>
                <a:gd name="connsiteX77" fmla="*/ 385 w 10000"/>
                <a:gd name="connsiteY77" fmla="*/ 4378 h 9840"/>
                <a:gd name="connsiteX78" fmla="*/ 517 w 10000"/>
                <a:gd name="connsiteY78" fmla="*/ 4142 h 9840"/>
                <a:gd name="connsiteX79" fmla="*/ 667 w 10000"/>
                <a:gd name="connsiteY79" fmla="*/ 3923 h 9840"/>
                <a:gd name="connsiteX80" fmla="*/ 828 w 10000"/>
                <a:gd name="connsiteY80" fmla="*/ 3732 h 9840"/>
                <a:gd name="connsiteX81" fmla="*/ 1003 w 10000"/>
                <a:gd name="connsiteY81" fmla="*/ 3559 h 9840"/>
                <a:gd name="connsiteX82" fmla="*/ 1196 w 10000"/>
                <a:gd name="connsiteY82" fmla="*/ 3410 h 9840"/>
                <a:gd name="connsiteX83" fmla="*/ 1395 w 10000"/>
                <a:gd name="connsiteY83" fmla="*/ 3288 h 9840"/>
                <a:gd name="connsiteX84" fmla="*/ 1431 w 10000"/>
                <a:gd name="connsiteY84" fmla="*/ 2983 h 9840"/>
                <a:gd name="connsiteX85" fmla="*/ 1488 w 10000"/>
                <a:gd name="connsiteY85" fmla="*/ 2693 h 9840"/>
                <a:gd name="connsiteX86" fmla="*/ 1570 w 10000"/>
                <a:gd name="connsiteY86" fmla="*/ 2414 h 9840"/>
                <a:gd name="connsiteX87" fmla="*/ 1670 w 10000"/>
                <a:gd name="connsiteY87" fmla="*/ 2155 h 9840"/>
                <a:gd name="connsiteX88" fmla="*/ 1795 w 10000"/>
                <a:gd name="connsiteY88" fmla="*/ 1910 h 9840"/>
                <a:gd name="connsiteX89" fmla="*/ 1938 w 10000"/>
                <a:gd name="connsiteY89" fmla="*/ 1694 h 9840"/>
                <a:gd name="connsiteX90" fmla="*/ 2095 w 10000"/>
                <a:gd name="connsiteY90" fmla="*/ 1500 h 9840"/>
                <a:gd name="connsiteX91" fmla="*/ 2270 w 10000"/>
                <a:gd name="connsiteY91" fmla="*/ 1319 h 9840"/>
                <a:gd name="connsiteX92" fmla="*/ 2459 w 10000"/>
                <a:gd name="connsiteY92" fmla="*/ 1175 h 9840"/>
                <a:gd name="connsiteX93" fmla="*/ 2655 w 10000"/>
                <a:gd name="connsiteY93" fmla="*/ 1053 h 9840"/>
                <a:gd name="connsiteX94" fmla="*/ 2873 w 10000"/>
                <a:gd name="connsiteY94" fmla="*/ 972 h 9840"/>
                <a:gd name="connsiteX95" fmla="*/ 3094 w 10000"/>
                <a:gd name="connsiteY95" fmla="*/ 913 h 9840"/>
                <a:gd name="connsiteX96" fmla="*/ 3323 w 10000"/>
                <a:gd name="connsiteY96" fmla="*/ 894 h 9840"/>
                <a:gd name="connsiteX97" fmla="*/ 3537 w 10000"/>
                <a:gd name="connsiteY97" fmla="*/ 913 h 9840"/>
                <a:gd name="connsiteX98" fmla="*/ 3744 w 10000"/>
                <a:gd name="connsiteY98" fmla="*/ 957 h 9840"/>
                <a:gd name="connsiteX99" fmla="*/ 3911 w 10000"/>
                <a:gd name="connsiteY99" fmla="*/ 743 h 9840"/>
                <a:gd name="connsiteX100" fmla="*/ 4094 w 10000"/>
                <a:gd name="connsiteY100" fmla="*/ 556 h 9840"/>
                <a:gd name="connsiteX101" fmla="*/ 4290 w 10000"/>
                <a:gd name="connsiteY101" fmla="*/ 386 h 9840"/>
                <a:gd name="connsiteX102" fmla="*/ 4490 w 10000"/>
                <a:gd name="connsiteY102" fmla="*/ 251 h 9840"/>
                <a:gd name="connsiteX103" fmla="*/ 4707 w 10000"/>
                <a:gd name="connsiteY103" fmla="*/ 140 h 9840"/>
                <a:gd name="connsiteX104" fmla="*/ 4925 w 10000"/>
                <a:gd name="connsiteY104" fmla="*/ 63 h 9840"/>
                <a:gd name="connsiteX105" fmla="*/ 5157 w 10000"/>
                <a:gd name="connsiteY105" fmla="*/ 18 h 9840"/>
                <a:gd name="connsiteX106" fmla="*/ 5389 w 10000"/>
                <a:gd name="connsiteY106" fmla="*/ 0 h 9840"/>
                <a:gd name="connsiteX0" fmla="*/ 5389 w 10000"/>
                <a:gd name="connsiteY0" fmla="*/ 0 h 9888"/>
                <a:gd name="connsiteX1" fmla="*/ 5621 w 10000"/>
                <a:gd name="connsiteY1" fmla="*/ 14 h 9888"/>
                <a:gd name="connsiteX2" fmla="*/ 5846 w 10000"/>
                <a:gd name="connsiteY2" fmla="*/ 64 h 9888"/>
                <a:gd name="connsiteX3" fmla="*/ 6067 w 10000"/>
                <a:gd name="connsiteY3" fmla="*/ 142 h 9888"/>
                <a:gd name="connsiteX4" fmla="*/ 6278 w 10000"/>
                <a:gd name="connsiteY4" fmla="*/ 250 h 9888"/>
                <a:gd name="connsiteX5" fmla="*/ 6478 w 10000"/>
                <a:gd name="connsiteY5" fmla="*/ 379 h 9888"/>
                <a:gd name="connsiteX6" fmla="*/ 6667 w 10000"/>
                <a:gd name="connsiteY6" fmla="*/ 540 h 9888"/>
                <a:gd name="connsiteX7" fmla="*/ 6842 w 10000"/>
                <a:gd name="connsiteY7" fmla="*/ 728 h 9888"/>
                <a:gd name="connsiteX8" fmla="*/ 7002 w 10000"/>
                <a:gd name="connsiteY8" fmla="*/ 933 h 9888"/>
                <a:gd name="connsiteX9" fmla="*/ 7148 w 10000"/>
                <a:gd name="connsiteY9" fmla="*/ 1165 h 9888"/>
                <a:gd name="connsiteX10" fmla="*/ 7284 w 10000"/>
                <a:gd name="connsiteY10" fmla="*/ 1416 h 9888"/>
                <a:gd name="connsiteX11" fmla="*/ 7395 w 10000"/>
                <a:gd name="connsiteY11" fmla="*/ 1681 h 9888"/>
                <a:gd name="connsiteX12" fmla="*/ 7484 w 10000"/>
                <a:gd name="connsiteY12" fmla="*/ 1965 h 9888"/>
                <a:gd name="connsiteX13" fmla="*/ 7705 w 10000"/>
                <a:gd name="connsiteY13" fmla="*/ 2025 h 9888"/>
                <a:gd name="connsiteX14" fmla="*/ 7912 w 10000"/>
                <a:gd name="connsiteY14" fmla="*/ 2108 h 9888"/>
                <a:gd name="connsiteX15" fmla="*/ 8108 w 10000"/>
                <a:gd name="connsiteY15" fmla="*/ 2232 h 9888"/>
                <a:gd name="connsiteX16" fmla="*/ 8294 w 10000"/>
                <a:gd name="connsiteY16" fmla="*/ 2378 h 9888"/>
                <a:gd name="connsiteX17" fmla="*/ 8465 w 10000"/>
                <a:gd name="connsiteY17" fmla="*/ 2551 h 9888"/>
                <a:gd name="connsiteX18" fmla="*/ 8619 w 10000"/>
                <a:gd name="connsiteY18" fmla="*/ 2748 h 9888"/>
                <a:gd name="connsiteX19" fmla="*/ 8762 w 10000"/>
                <a:gd name="connsiteY19" fmla="*/ 2956 h 9888"/>
                <a:gd name="connsiteX20" fmla="*/ 8883 w 10000"/>
                <a:gd name="connsiteY20" fmla="*/ 3198 h 9888"/>
                <a:gd name="connsiteX21" fmla="*/ 8986 w 10000"/>
                <a:gd name="connsiteY21" fmla="*/ 3455 h 9888"/>
                <a:gd name="connsiteX22" fmla="*/ 9069 w 10000"/>
                <a:gd name="connsiteY22" fmla="*/ 3725 h 9888"/>
                <a:gd name="connsiteX23" fmla="*/ 9129 w 10000"/>
                <a:gd name="connsiteY23" fmla="*/ 4016 h 9888"/>
                <a:gd name="connsiteX24" fmla="*/ 9168 w 10000"/>
                <a:gd name="connsiteY24" fmla="*/ 4314 h 9888"/>
                <a:gd name="connsiteX25" fmla="*/ 9183 w 10000"/>
                <a:gd name="connsiteY25" fmla="*/ 4625 h 9888"/>
                <a:gd name="connsiteX26" fmla="*/ 9176 w 10000"/>
                <a:gd name="connsiteY26" fmla="*/ 4782 h 9888"/>
                <a:gd name="connsiteX27" fmla="*/ 9340 w 10000"/>
                <a:gd name="connsiteY27" fmla="*/ 4939 h 9888"/>
                <a:gd name="connsiteX28" fmla="*/ 9486 w 10000"/>
                <a:gd name="connsiteY28" fmla="*/ 5110 h 9888"/>
                <a:gd name="connsiteX29" fmla="*/ 9618 w 10000"/>
                <a:gd name="connsiteY29" fmla="*/ 5311 h 9888"/>
                <a:gd name="connsiteX30" fmla="*/ 9729 w 10000"/>
                <a:gd name="connsiteY30" fmla="*/ 5530 h 9888"/>
                <a:gd name="connsiteX31" fmla="*/ 9825 w 10000"/>
                <a:gd name="connsiteY31" fmla="*/ 5761 h 9888"/>
                <a:gd name="connsiteX32" fmla="*/ 9904 w 10000"/>
                <a:gd name="connsiteY32" fmla="*/ 6001 h 9888"/>
                <a:gd name="connsiteX33" fmla="*/ 9957 w 10000"/>
                <a:gd name="connsiteY33" fmla="*/ 6262 h 9888"/>
                <a:gd name="connsiteX34" fmla="*/ 9993 w 10000"/>
                <a:gd name="connsiteY34" fmla="*/ 6530 h 9888"/>
                <a:gd name="connsiteX35" fmla="*/ 10000 w 10000"/>
                <a:gd name="connsiteY35" fmla="*/ 6806 h 9888"/>
                <a:gd name="connsiteX36" fmla="*/ 9989 w 10000"/>
                <a:gd name="connsiteY36" fmla="*/ 7101 h 9888"/>
                <a:gd name="connsiteX37" fmla="*/ 9950 w 10000"/>
                <a:gd name="connsiteY37" fmla="*/ 7384 h 9888"/>
                <a:gd name="connsiteX38" fmla="*/ 9889 w 10000"/>
                <a:gd name="connsiteY38" fmla="*/ 7662 h 9888"/>
                <a:gd name="connsiteX39" fmla="*/ 9804 w 10000"/>
                <a:gd name="connsiteY39" fmla="*/ 7917 h 9888"/>
                <a:gd name="connsiteX40" fmla="*/ 9693 w 10000"/>
                <a:gd name="connsiteY40" fmla="*/ 8153 h 9888"/>
                <a:gd name="connsiteX41" fmla="*/ 9568 w 10000"/>
                <a:gd name="connsiteY41" fmla="*/ 8374 h 9888"/>
                <a:gd name="connsiteX42" fmla="*/ 9429 w 10000"/>
                <a:gd name="connsiteY42" fmla="*/ 8570 h 9888"/>
                <a:gd name="connsiteX43" fmla="*/ 9268 w 10000"/>
                <a:gd name="connsiteY43" fmla="*/ 8743 h 9888"/>
                <a:gd name="connsiteX44" fmla="*/ 9090 w 10000"/>
                <a:gd name="connsiteY44" fmla="*/ 8890 h 9888"/>
                <a:gd name="connsiteX45" fmla="*/ 8904 w 10000"/>
                <a:gd name="connsiteY45" fmla="*/ 9006 h 9888"/>
                <a:gd name="connsiteX46" fmla="*/ 8708 w 10000"/>
                <a:gd name="connsiteY46" fmla="*/ 9097 h 9888"/>
                <a:gd name="connsiteX47" fmla="*/ 8501 w 10000"/>
                <a:gd name="connsiteY47" fmla="*/ 9150 h 9888"/>
                <a:gd name="connsiteX48" fmla="*/ 8287 w 10000"/>
                <a:gd name="connsiteY48" fmla="*/ 9169 h 9888"/>
                <a:gd name="connsiteX49" fmla="*/ 8287 w 10000"/>
                <a:gd name="connsiteY49" fmla="*/ 9169 h 9888"/>
                <a:gd name="connsiteX50" fmla="*/ 7812 w 10000"/>
                <a:gd name="connsiteY50" fmla="*/ 9169 h 9888"/>
                <a:gd name="connsiteX51" fmla="*/ 7812 w 10000"/>
                <a:gd name="connsiteY51" fmla="*/ 9650 h 9888"/>
                <a:gd name="connsiteX52" fmla="*/ 7805 w 10000"/>
                <a:gd name="connsiteY52" fmla="*/ 9775 h 9888"/>
                <a:gd name="connsiteX53" fmla="*/ 7773 w 10000"/>
                <a:gd name="connsiteY53" fmla="*/ 9888 h 9888"/>
                <a:gd name="connsiteX54" fmla="*/ 3737 w 10000"/>
                <a:gd name="connsiteY54" fmla="*/ 9169 h 9888"/>
                <a:gd name="connsiteX55" fmla="*/ 2188 w 10000"/>
                <a:gd name="connsiteY55" fmla="*/ 9169 h 9888"/>
                <a:gd name="connsiteX56" fmla="*/ 1949 w 10000"/>
                <a:gd name="connsiteY56" fmla="*/ 9150 h 9888"/>
                <a:gd name="connsiteX57" fmla="*/ 1717 w 10000"/>
                <a:gd name="connsiteY57" fmla="*/ 9097 h 9888"/>
                <a:gd name="connsiteX58" fmla="*/ 1495 w 10000"/>
                <a:gd name="connsiteY58" fmla="*/ 9011 h 9888"/>
                <a:gd name="connsiteX59" fmla="*/ 1285 w 10000"/>
                <a:gd name="connsiteY59" fmla="*/ 8899 h 9888"/>
                <a:gd name="connsiteX60" fmla="*/ 1081 w 10000"/>
                <a:gd name="connsiteY60" fmla="*/ 8759 h 9888"/>
                <a:gd name="connsiteX61" fmla="*/ 896 w 10000"/>
                <a:gd name="connsiteY61" fmla="*/ 8583 h 9888"/>
                <a:gd name="connsiteX62" fmla="*/ 721 w 10000"/>
                <a:gd name="connsiteY62" fmla="*/ 8389 h 9888"/>
                <a:gd name="connsiteX63" fmla="*/ 564 w 10000"/>
                <a:gd name="connsiteY63" fmla="*/ 8173 h 9888"/>
                <a:gd name="connsiteX64" fmla="*/ 421 w 10000"/>
                <a:gd name="connsiteY64" fmla="*/ 7932 h 9888"/>
                <a:gd name="connsiteX65" fmla="*/ 296 w 10000"/>
                <a:gd name="connsiteY65" fmla="*/ 7677 h 9888"/>
                <a:gd name="connsiteX66" fmla="*/ 193 w 10000"/>
                <a:gd name="connsiteY66" fmla="*/ 7394 h 9888"/>
                <a:gd name="connsiteX67" fmla="*/ 111 w 10000"/>
                <a:gd name="connsiteY67" fmla="*/ 7106 h 9888"/>
                <a:gd name="connsiteX68" fmla="*/ 46 w 10000"/>
                <a:gd name="connsiteY68" fmla="*/ 6797 h 9888"/>
                <a:gd name="connsiteX69" fmla="*/ 11 w 10000"/>
                <a:gd name="connsiteY69" fmla="*/ 6482 h 9888"/>
                <a:gd name="connsiteX70" fmla="*/ 0 w 10000"/>
                <a:gd name="connsiteY70" fmla="*/ 6158 h 9888"/>
                <a:gd name="connsiteX71" fmla="*/ 7 w 10000"/>
                <a:gd name="connsiteY71" fmla="*/ 5845 h 9888"/>
                <a:gd name="connsiteX72" fmla="*/ 43 w 10000"/>
                <a:gd name="connsiteY72" fmla="*/ 5540 h 9888"/>
                <a:gd name="connsiteX73" fmla="*/ 96 w 10000"/>
                <a:gd name="connsiteY73" fmla="*/ 5248 h 9888"/>
                <a:gd name="connsiteX74" fmla="*/ 175 w 10000"/>
                <a:gd name="connsiteY74" fmla="*/ 4967 h 9888"/>
                <a:gd name="connsiteX75" fmla="*/ 271 w 10000"/>
                <a:gd name="connsiteY75" fmla="*/ 4692 h 9888"/>
                <a:gd name="connsiteX76" fmla="*/ 385 w 10000"/>
                <a:gd name="connsiteY76" fmla="*/ 4449 h 9888"/>
                <a:gd name="connsiteX77" fmla="*/ 517 w 10000"/>
                <a:gd name="connsiteY77" fmla="*/ 4209 h 9888"/>
                <a:gd name="connsiteX78" fmla="*/ 667 w 10000"/>
                <a:gd name="connsiteY78" fmla="*/ 3987 h 9888"/>
                <a:gd name="connsiteX79" fmla="*/ 828 w 10000"/>
                <a:gd name="connsiteY79" fmla="*/ 3793 h 9888"/>
                <a:gd name="connsiteX80" fmla="*/ 1003 w 10000"/>
                <a:gd name="connsiteY80" fmla="*/ 3617 h 9888"/>
                <a:gd name="connsiteX81" fmla="*/ 1196 w 10000"/>
                <a:gd name="connsiteY81" fmla="*/ 3465 h 9888"/>
                <a:gd name="connsiteX82" fmla="*/ 1395 w 10000"/>
                <a:gd name="connsiteY82" fmla="*/ 3341 h 9888"/>
                <a:gd name="connsiteX83" fmla="*/ 1431 w 10000"/>
                <a:gd name="connsiteY83" fmla="*/ 3032 h 9888"/>
                <a:gd name="connsiteX84" fmla="*/ 1488 w 10000"/>
                <a:gd name="connsiteY84" fmla="*/ 2737 h 9888"/>
                <a:gd name="connsiteX85" fmla="*/ 1570 w 10000"/>
                <a:gd name="connsiteY85" fmla="*/ 2453 h 9888"/>
                <a:gd name="connsiteX86" fmla="*/ 1670 w 10000"/>
                <a:gd name="connsiteY86" fmla="*/ 2190 h 9888"/>
                <a:gd name="connsiteX87" fmla="*/ 1795 w 10000"/>
                <a:gd name="connsiteY87" fmla="*/ 1941 h 9888"/>
                <a:gd name="connsiteX88" fmla="*/ 1938 w 10000"/>
                <a:gd name="connsiteY88" fmla="*/ 1722 h 9888"/>
                <a:gd name="connsiteX89" fmla="*/ 2095 w 10000"/>
                <a:gd name="connsiteY89" fmla="*/ 1524 h 9888"/>
                <a:gd name="connsiteX90" fmla="*/ 2270 w 10000"/>
                <a:gd name="connsiteY90" fmla="*/ 1340 h 9888"/>
                <a:gd name="connsiteX91" fmla="*/ 2459 w 10000"/>
                <a:gd name="connsiteY91" fmla="*/ 1194 h 9888"/>
                <a:gd name="connsiteX92" fmla="*/ 2655 w 10000"/>
                <a:gd name="connsiteY92" fmla="*/ 1070 h 9888"/>
                <a:gd name="connsiteX93" fmla="*/ 2873 w 10000"/>
                <a:gd name="connsiteY93" fmla="*/ 988 h 9888"/>
                <a:gd name="connsiteX94" fmla="*/ 3094 w 10000"/>
                <a:gd name="connsiteY94" fmla="*/ 928 h 9888"/>
                <a:gd name="connsiteX95" fmla="*/ 3323 w 10000"/>
                <a:gd name="connsiteY95" fmla="*/ 909 h 9888"/>
                <a:gd name="connsiteX96" fmla="*/ 3537 w 10000"/>
                <a:gd name="connsiteY96" fmla="*/ 928 h 9888"/>
                <a:gd name="connsiteX97" fmla="*/ 3744 w 10000"/>
                <a:gd name="connsiteY97" fmla="*/ 973 h 9888"/>
                <a:gd name="connsiteX98" fmla="*/ 3911 w 10000"/>
                <a:gd name="connsiteY98" fmla="*/ 755 h 9888"/>
                <a:gd name="connsiteX99" fmla="*/ 4094 w 10000"/>
                <a:gd name="connsiteY99" fmla="*/ 565 h 9888"/>
                <a:gd name="connsiteX100" fmla="*/ 4290 w 10000"/>
                <a:gd name="connsiteY100" fmla="*/ 392 h 9888"/>
                <a:gd name="connsiteX101" fmla="*/ 4490 w 10000"/>
                <a:gd name="connsiteY101" fmla="*/ 255 h 9888"/>
                <a:gd name="connsiteX102" fmla="*/ 4707 w 10000"/>
                <a:gd name="connsiteY102" fmla="*/ 142 h 9888"/>
                <a:gd name="connsiteX103" fmla="*/ 4925 w 10000"/>
                <a:gd name="connsiteY103" fmla="*/ 64 h 9888"/>
                <a:gd name="connsiteX104" fmla="*/ 5157 w 10000"/>
                <a:gd name="connsiteY104" fmla="*/ 18 h 9888"/>
                <a:gd name="connsiteX105" fmla="*/ 5389 w 10000"/>
                <a:gd name="connsiteY105" fmla="*/ 0 h 9888"/>
                <a:gd name="connsiteX0" fmla="*/ 5389 w 10000"/>
                <a:gd name="connsiteY0" fmla="*/ 0 h 9886"/>
                <a:gd name="connsiteX1" fmla="*/ 5621 w 10000"/>
                <a:gd name="connsiteY1" fmla="*/ 14 h 9886"/>
                <a:gd name="connsiteX2" fmla="*/ 5846 w 10000"/>
                <a:gd name="connsiteY2" fmla="*/ 65 h 9886"/>
                <a:gd name="connsiteX3" fmla="*/ 6067 w 10000"/>
                <a:gd name="connsiteY3" fmla="*/ 144 h 9886"/>
                <a:gd name="connsiteX4" fmla="*/ 6278 w 10000"/>
                <a:gd name="connsiteY4" fmla="*/ 253 h 9886"/>
                <a:gd name="connsiteX5" fmla="*/ 6478 w 10000"/>
                <a:gd name="connsiteY5" fmla="*/ 383 h 9886"/>
                <a:gd name="connsiteX6" fmla="*/ 6667 w 10000"/>
                <a:gd name="connsiteY6" fmla="*/ 546 h 9886"/>
                <a:gd name="connsiteX7" fmla="*/ 6842 w 10000"/>
                <a:gd name="connsiteY7" fmla="*/ 736 h 9886"/>
                <a:gd name="connsiteX8" fmla="*/ 7002 w 10000"/>
                <a:gd name="connsiteY8" fmla="*/ 944 h 9886"/>
                <a:gd name="connsiteX9" fmla="*/ 7148 w 10000"/>
                <a:gd name="connsiteY9" fmla="*/ 1178 h 9886"/>
                <a:gd name="connsiteX10" fmla="*/ 7284 w 10000"/>
                <a:gd name="connsiteY10" fmla="*/ 1432 h 9886"/>
                <a:gd name="connsiteX11" fmla="*/ 7395 w 10000"/>
                <a:gd name="connsiteY11" fmla="*/ 1700 h 9886"/>
                <a:gd name="connsiteX12" fmla="*/ 7484 w 10000"/>
                <a:gd name="connsiteY12" fmla="*/ 1987 h 9886"/>
                <a:gd name="connsiteX13" fmla="*/ 7705 w 10000"/>
                <a:gd name="connsiteY13" fmla="*/ 2048 h 9886"/>
                <a:gd name="connsiteX14" fmla="*/ 7912 w 10000"/>
                <a:gd name="connsiteY14" fmla="*/ 2132 h 9886"/>
                <a:gd name="connsiteX15" fmla="*/ 8108 w 10000"/>
                <a:gd name="connsiteY15" fmla="*/ 2257 h 9886"/>
                <a:gd name="connsiteX16" fmla="*/ 8294 w 10000"/>
                <a:gd name="connsiteY16" fmla="*/ 2405 h 9886"/>
                <a:gd name="connsiteX17" fmla="*/ 8465 w 10000"/>
                <a:gd name="connsiteY17" fmla="*/ 2580 h 9886"/>
                <a:gd name="connsiteX18" fmla="*/ 8619 w 10000"/>
                <a:gd name="connsiteY18" fmla="*/ 2779 h 9886"/>
                <a:gd name="connsiteX19" fmla="*/ 8762 w 10000"/>
                <a:gd name="connsiteY19" fmla="*/ 2989 h 9886"/>
                <a:gd name="connsiteX20" fmla="*/ 8883 w 10000"/>
                <a:gd name="connsiteY20" fmla="*/ 3234 h 9886"/>
                <a:gd name="connsiteX21" fmla="*/ 8986 w 10000"/>
                <a:gd name="connsiteY21" fmla="*/ 3494 h 9886"/>
                <a:gd name="connsiteX22" fmla="*/ 9069 w 10000"/>
                <a:gd name="connsiteY22" fmla="*/ 3767 h 9886"/>
                <a:gd name="connsiteX23" fmla="*/ 9129 w 10000"/>
                <a:gd name="connsiteY23" fmla="*/ 4061 h 9886"/>
                <a:gd name="connsiteX24" fmla="*/ 9168 w 10000"/>
                <a:gd name="connsiteY24" fmla="*/ 4363 h 9886"/>
                <a:gd name="connsiteX25" fmla="*/ 9183 w 10000"/>
                <a:gd name="connsiteY25" fmla="*/ 4677 h 9886"/>
                <a:gd name="connsiteX26" fmla="*/ 9176 w 10000"/>
                <a:gd name="connsiteY26" fmla="*/ 4836 h 9886"/>
                <a:gd name="connsiteX27" fmla="*/ 9340 w 10000"/>
                <a:gd name="connsiteY27" fmla="*/ 4995 h 9886"/>
                <a:gd name="connsiteX28" fmla="*/ 9486 w 10000"/>
                <a:gd name="connsiteY28" fmla="*/ 5168 h 9886"/>
                <a:gd name="connsiteX29" fmla="*/ 9618 w 10000"/>
                <a:gd name="connsiteY29" fmla="*/ 5371 h 9886"/>
                <a:gd name="connsiteX30" fmla="*/ 9729 w 10000"/>
                <a:gd name="connsiteY30" fmla="*/ 5593 h 9886"/>
                <a:gd name="connsiteX31" fmla="*/ 9825 w 10000"/>
                <a:gd name="connsiteY31" fmla="*/ 5826 h 9886"/>
                <a:gd name="connsiteX32" fmla="*/ 9904 w 10000"/>
                <a:gd name="connsiteY32" fmla="*/ 6069 h 9886"/>
                <a:gd name="connsiteX33" fmla="*/ 9957 w 10000"/>
                <a:gd name="connsiteY33" fmla="*/ 6333 h 9886"/>
                <a:gd name="connsiteX34" fmla="*/ 9993 w 10000"/>
                <a:gd name="connsiteY34" fmla="*/ 6604 h 9886"/>
                <a:gd name="connsiteX35" fmla="*/ 10000 w 10000"/>
                <a:gd name="connsiteY35" fmla="*/ 6883 h 9886"/>
                <a:gd name="connsiteX36" fmla="*/ 9989 w 10000"/>
                <a:gd name="connsiteY36" fmla="*/ 7181 h 9886"/>
                <a:gd name="connsiteX37" fmla="*/ 9950 w 10000"/>
                <a:gd name="connsiteY37" fmla="*/ 7468 h 9886"/>
                <a:gd name="connsiteX38" fmla="*/ 9889 w 10000"/>
                <a:gd name="connsiteY38" fmla="*/ 7749 h 9886"/>
                <a:gd name="connsiteX39" fmla="*/ 9804 w 10000"/>
                <a:gd name="connsiteY39" fmla="*/ 8007 h 9886"/>
                <a:gd name="connsiteX40" fmla="*/ 9693 w 10000"/>
                <a:gd name="connsiteY40" fmla="*/ 8245 h 9886"/>
                <a:gd name="connsiteX41" fmla="*/ 9568 w 10000"/>
                <a:gd name="connsiteY41" fmla="*/ 8469 h 9886"/>
                <a:gd name="connsiteX42" fmla="*/ 9429 w 10000"/>
                <a:gd name="connsiteY42" fmla="*/ 8667 h 9886"/>
                <a:gd name="connsiteX43" fmla="*/ 9268 w 10000"/>
                <a:gd name="connsiteY43" fmla="*/ 8842 h 9886"/>
                <a:gd name="connsiteX44" fmla="*/ 9090 w 10000"/>
                <a:gd name="connsiteY44" fmla="*/ 8991 h 9886"/>
                <a:gd name="connsiteX45" fmla="*/ 8904 w 10000"/>
                <a:gd name="connsiteY45" fmla="*/ 9108 h 9886"/>
                <a:gd name="connsiteX46" fmla="*/ 8708 w 10000"/>
                <a:gd name="connsiteY46" fmla="*/ 9200 h 9886"/>
                <a:gd name="connsiteX47" fmla="*/ 8501 w 10000"/>
                <a:gd name="connsiteY47" fmla="*/ 9254 h 9886"/>
                <a:gd name="connsiteX48" fmla="*/ 8287 w 10000"/>
                <a:gd name="connsiteY48" fmla="*/ 9273 h 9886"/>
                <a:gd name="connsiteX49" fmla="*/ 8287 w 10000"/>
                <a:gd name="connsiteY49" fmla="*/ 9273 h 9886"/>
                <a:gd name="connsiteX50" fmla="*/ 7812 w 10000"/>
                <a:gd name="connsiteY50" fmla="*/ 9273 h 9886"/>
                <a:gd name="connsiteX51" fmla="*/ 7812 w 10000"/>
                <a:gd name="connsiteY51" fmla="*/ 9759 h 9886"/>
                <a:gd name="connsiteX52" fmla="*/ 7805 w 10000"/>
                <a:gd name="connsiteY52" fmla="*/ 9886 h 9886"/>
                <a:gd name="connsiteX53" fmla="*/ 3737 w 10000"/>
                <a:gd name="connsiteY53" fmla="*/ 9273 h 9886"/>
                <a:gd name="connsiteX54" fmla="*/ 2188 w 10000"/>
                <a:gd name="connsiteY54" fmla="*/ 9273 h 9886"/>
                <a:gd name="connsiteX55" fmla="*/ 1949 w 10000"/>
                <a:gd name="connsiteY55" fmla="*/ 9254 h 9886"/>
                <a:gd name="connsiteX56" fmla="*/ 1717 w 10000"/>
                <a:gd name="connsiteY56" fmla="*/ 9200 h 9886"/>
                <a:gd name="connsiteX57" fmla="*/ 1495 w 10000"/>
                <a:gd name="connsiteY57" fmla="*/ 9113 h 9886"/>
                <a:gd name="connsiteX58" fmla="*/ 1285 w 10000"/>
                <a:gd name="connsiteY58" fmla="*/ 9000 h 9886"/>
                <a:gd name="connsiteX59" fmla="*/ 1081 w 10000"/>
                <a:gd name="connsiteY59" fmla="*/ 8858 h 9886"/>
                <a:gd name="connsiteX60" fmla="*/ 896 w 10000"/>
                <a:gd name="connsiteY60" fmla="*/ 8680 h 9886"/>
                <a:gd name="connsiteX61" fmla="*/ 721 w 10000"/>
                <a:gd name="connsiteY61" fmla="*/ 8484 h 9886"/>
                <a:gd name="connsiteX62" fmla="*/ 564 w 10000"/>
                <a:gd name="connsiteY62" fmla="*/ 8266 h 9886"/>
                <a:gd name="connsiteX63" fmla="*/ 421 w 10000"/>
                <a:gd name="connsiteY63" fmla="*/ 8022 h 9886"/>
                <a:gd name="connsiteX64" fmla="*/ 296 w 10000"/>
                <a:gd name="connsiteY64" fmla="*/ 7764 h 9886"/>
                <a:gd name="connsiteX65" fmla="*/ 193 w 10000"/>
                <a:gd name="connsiteY65" fmla="*/ 7478 h 9886"/>
                <a:gd name="connsiteX66" fmla="*/ 111 w 10000"/>
                <a:gd name="connsiteY66" fmla="*/ 7186 h 9886"/>
                <a:gd name="connsiteX67" fmla="*/ 46 w 10000"/>
                <a:gd name="connsiteY67" fmla="*/ 6874 h 9886"/>
                <a:gd name="connsiteX68" fmla="*/ 11 w 10000"/>
                <a:gd name="connsiteY68" fmla="*/ 6555 h 9886"/>
                <a:gd name="connsiteX69" fmla="*/ 0 w 10000"/>
                <a:gd name="connsiteY69" fmla="*/ 6228 h 9886"/>
                <a:gd name="connsiteX70" fmla="*/ 7 w 10000"/>
                <a:gd name="connsiteY70" fmla="*/ 5911 h 9886"/>
                <a:gd name="connsiteX71" fmla="*/ 43 w 10000"/>
                <a:gd name="connsiteY71" fmla="*/ 5603 h 9886"/>
                <a:gd name="connsiteX72" fmla="*/ 96 w 10000"/>
                <a:gd name="connsiteY72" fmla="*/ 5307 h 9886"/>
                <a:gd name="connsiteX73" fmla="*/ 175 w 10000"/>
                <a:gd name="connsiteY73" fmla="*/ 5023 h 9886"/>
                <a:gd name="connsiteX74" fmla="*/ 271 w 10000"/>
                <a:gd name="connsiteY74" fmla="*/ 4745 h 9886"/>
                <a:gd name="connsiteX75" fmla="*/ 385 w 10000"/>
                <a:gd name="connsiteY75" fmla="*/ 4499 h 9886"/>
                <a:gd name="connsiteX76" fmla="*/ 517 w 10000"/>
                <a:gd name="connsiteY76" fmla="*/ 4257 h 9886"/>
                <a:gd name="connsiteX77" fmla="*/ 667 w 10000"/>
                <a:gd name="connsiteY77" fmla="*/ 4032 h 9886"/>
                <a:gd name="connsiteX78" fmla="*/ 828 w 10000"/>
                <a:gd name="connsiteY78" fmla="*/ 3836 h 9886"/>
                <a:gd name="connsiteX79" fmla="*/ 1003 w 10000"/>
                <a:gd name="connsiteY79" fmla="*/ 3658 h 9886"/>
                <a:gd name="connsiteX80" fmla="*/ 1196 w 10000"/>
                <a:gd name="connsiteY80" fmla="*/ 3504 h 9886"/>
                <a:gd name="connsiteX81" fmla="*/ 1395 w 10000"/>
                <a:gd name="connsiteY81" fmla="*/ 3379 h 9886"/>
                <a:gd name="connsiteX82" fmla="*/ 1431 w 10000"/>
                <a:gd name="connsiteY82" fmla="*/ 3066 h 9886"/>
                <a:gd name="connsiteX83" fmla="*/ 1488 w 10000"/>
                <a:gd name="connsiteY83" fmla="*/ 2768 h 9886"/>
                <a:gd name="connsiteX84" fmla="*/ 1570 w 10000"/>
                <a:gd name="connsiteY84" fmla="*/ 2481 h 9886"/>
                <a:gd name="connsiteX85" fmla="*/ 1670 w 10000"/>
                <a:gd name="connsiteY85" fmla="*/ 2215 h 9886"/>
                <a:gd name="connsiteX86" fmla="*/ 1795 w 10000"/>
                <a:gd name="connsiteY86" fmla="*/ 1963 h 9886"/>
                <a:gd name="connsiteX87" fmla="*/ 1938 w 10000"/>
                <a:gd name="connsiteY87" fmla="*/ 1742 h 9886"/>
                <a:gd name="connsiteX88" fmla="*/ 2095 w 10000"/>
                <a:gd name="connsiteY88" fmla="*/ 1541 h 9886"/>
                <a:gd name="connsiteX89" fmla="*/ 2270 w 10000"/>
                <a:gd name="connsiteY89" fmla="*/ 1355 h 9886"/>
                <a:gd name="connsiteX90" fmla="*/ 2459 w 10000"/>
                <a:gd name="connsiteY90" fmla="*/ 1208 h 9886"/>
                <a:gd name="connsiteX91" fmla="*/ 2655 w 10000"/>
                <a:gd name="connsiteY91" fmla="*/ 1082 h 9886"/>
                <a:gd name="connsiteX92" fmla="*/ 2873 w 10000"/>
                <a:gd name="connsiteY92" fmla="*/ 999 h 9886"/>
                <a:gd name="connsiteX93" fmla="*/ 3094 w 10000"/>
                <a:gd name="connsiteY93" fmla="*/ 939 h 9886"/>
                <a:gd name="connsiteX94" fmla="*/ 3323 w 10000"/>
                <a:gd name="connsiteY94" fmla="*/ 919 h 9886"/>
                <a:gd name="connsiteX95" fmla="*/ 3537 w 10000"/>
                <a:gd name="connsiteY95" fmla="*/ 939 h 9886"/>
                <a:gd name="connsiteX96" fmla="*/ 3744 w 10000"/>
                <a:gd name="connsiteY96" fmla="*/ 984 h 9886"/>
                <a:gd name="connsiteX97" fmla="*/ 3911 w 10000"/>
                <a:gd name="connsiteY97" fmla="*/ 764 h 9886"/>
                <a:gd name="connsiteX98" fmla="*/ 4094 w 10000"/>
                <a:gd name="connsiteY98" fmla="*/ 571 h 9886"/>
                <a:gd name="connsiteX99" fmla="*/ 4290 w 10000"/>
                <a:gd name="connsiteY99" fmla="*/ 396 h 9886"/>
                <a:gd name="connsiteX100" fmla="*/ 4490 w 10000"/>
                <a:gd name="connsiteY100" fmla="*/ 258 h 9886"/>
                <a:gd name="connsiteX101" fmla="*/ 4707 w 10000"/>
                <a:gd name="connsiteY101" fmla="*/ 144 h 9886"/>
                <a:gd name="connsiteX102" fmla="*/ 4925 w 10000"/>
                <a:gd name="connsiteY102" fmla="*/ 65 h 9886"/>
                <a:gd name="connsiteX103" fmla="*/ 5157 w 10000"/>
                <a:gd name="connsiteY103" fmla="*/ 18 h 9886"/>
                <a:gd name="connsiteX104" fmla="*/ 5389 w 10000"/>
                <a:gd name="connsiteY104" fmla="*/ 0 h 9886"/>
                <a:gd name="connsiteX0" fmla="*/ 5389 w 10000"/>
                <a:gd name="connsiteY0" fmla="*/ 0 h 9872"/>
                <a:gd name="connsiteX1" fmla="*/ 5621 w 10000"/>
                <a:gd name="connsiteY1" fmla="*/ 14 h 9872"/>
                <a:gd name="connsiteX2" fmla="*/ 5846 w 10000"/>
                <a:gd name="connsiteY2" fmla="*/ 66 h 9872"/>
                <a:gd name="connsiteX3" fmla="*/ 6067 w 10000"/>
                <a:gd name="connsiteY3" fmla="*/ 146 h 9872"/>
                <a:gd name="connsiteX4" fmla="*/ 6278 w 10000"/>
                <a:gd name="connsiteY4" fmla="*/ 256 h 9872"/>
                <a:gd name="connsiteX5" fmla="*/ 6478 w 10000"/>
                <a:gd name="connsiteY5" fmla="*/ 387 h 9872"/>
                <a:gd name="connsiteX6" fmla="*/ 6667 w 10000"/>
                <a:gd name="connsiteY6" fmla="*/ 552 h 9872"/>
                <a:gd name="connsiteX7" fmla="*/ 6842 w 10000"/>
                <a:gd name="connsiteY7" fmla="*/ 744 h 9872"/>
                <a:gd name="connsiteX8" fmla="*/ 7002 w 10000"/>
                <a:gd name="connsiteY8" fmla="*/ 955 h 9872"/>
                <a:gd name="connsiteX9" fmla="*/ 7148 w 10000"/>
                <a:gd name="connsiteY9" fmla="*/ 1192 h 9872"/>
                <a:gd name="connsiteX10" fmla="*/ 7284 w 10000"/>
                <a:gd name="connsiteY10" fmla="*/ 1449 h 9872"/>
                <a:gd name="connsiteX11" fmla="*/ 7395 w 10000"/>
                <a:gd name="connsiteY11" fmla="*/ 1720 h 9872"/>
                <a:gd name="connsiteX12" fmla="*/ 7484 w 10000"/>
                <a:gd name="connsiteY12" fmla="*/ 2010 h 9872"/>
                <a:gd name="connsiteX13" fmla="*/ 7705 w 10000"/>
                <a:gd name="connsiteY13" fmla="*/ 2072 h 9872"/>
                <a:gd name="connsiteX14" fmla="*/ 7912 w 10000"/>
                <a:gd name="connsiteY14" fmla="*/ 2157 h 9872"/>
                <a:gd name="connsiteX15" fmla="*/ 8108 w 10000"/>
                <a:gd name="connsiteY15" fmla="*/ 2283 h 9872"/>
                <a:gd name="connsiteX16" fmla="*/ 8294 w 10000"/>
                <a:gd name="connsiteY16" fmla="*/ 2433 h 9872"/>
                <a:gd name="connsiteX17" fmla="*/ 8465 w 10000"/>
                <a:gd name="connsiteY17" fmla="*/ 2610 h 9872"/>
                <a:gd name="connsiteX18" fmla="*/ 8619 w 10000"/>
                <a:gd name="connsiteY18" fmla="*/ 2811 h 9872"/>
                <a:gd name="connsiteX19" fmla="*/ 8762 w 10000"/>
                <a:gd name="connsiteY19" fmla="*/ 3023 h 9872"/>
                <a:gd name="connsiteX20" fmla="*/ 8883 w 10000"/>
                <a:gd name="connsiteY20" fmla="*/ 3271 h 9872"/>
                <a:gd name="connsiteX21" fmla="*/ 8986 w 10000"/>
                <a:gd name="connsiteY21" fmla="*/ 3534 h 9872"/>
                <a:gd name="connsiteX22" fmla="*/ 9069 w 10000"/>
                <a:gd name="connsiteY22" fmla="*/ 3810 h 9872"/>
                <a:gd name="connsiteX23" fmla="*/ 9129 w 10000"/>
                <a:gd name="connsiteY23" fmla="*/ 4108 h 9872"/>
                <a:gd name="connsiteX24" fmla="*/ 9168 w 10000"/>
                <a:gd name="connsiteY24" fmla="*/ 4413 h 9872"/>
                <a:gd name="connsiteX25" fmla="*/ 9183 w 10000"/>
                <a:gd name="connsiteY25" fmla="*/ 4731 h 9872"/>
                <a:gd name="connsiteX26" fmla="*/ 9176 w 10000"/>
                <a:gd name="connsiteY26" fmla="*/ 4892 h 9872"/>
                <a:gd name="connsiteX27" fmla="*/ 9340 w 10000"/>
                <a:gd name="connsiteY27" fmla="*/ 5053 h 9872"/>
                <a:gd name="connsiteX28" fmla="*/ 9486 w 10000"/>
                <a:gd name="connsiteY28" fmla="*/ 5228 h 9872"/>
                <a:gd name="connsiteX29" fmla="*/ 9618 w 10000"/>
                <a:gd name="connsiteY29" fmla="*/ 5433 h 9872"/>
                <a:gd name="connsiteX30" fmla="*/ 9729 w 10000"/>
                <a:gd name="connsiteY30" fmla="*/ 5657 h 9872"/>
                <a:gd name="connsiteX31" fmla="*/ 9825 w 10000"/>
                <a:gd name="connsiteY31" fmla="*/ 5893 h 9872"/>
                <a:gd name="connsiteX32" fmla="*/ 9904 w 10000"/>
                <a:gd name="connsiteY32" fmla="*/ 6139 h 9872"/>
                <a:gd name="connsiteX33" fmla="*/ 9957 w 10000"/>
                <a:gd name="connsiteY33" fmla="*/ 6406 h 9872"/>
                <a:gd name="connsiteX34" fmla="*/ 9993 w 10000"/>
                <a:gd name="connsiteY34" fmla="*/ 6680 h 9872"/>
                <a:gd name="connsiteX35" fmla="*/ 10000 w 10000"/>
                <a:gd name="connsiteY35" fmla="*/ 6962 h 9872"/>
                <a:gd name="connsiteX36" fmla="*/ 9989 w 10000"/>
                <a:gd name="connsiteY36" fmla="*/ 7264 h 9872"/>
                <a:gd name="connsiteX37" fmla="*/ 9950 w 10000"/>
                <a:gd name="connsiteY37" fmla="*/ 7554 h 9872"/>
                <a:gd name="connsiteX38" fmla="*/ 9889 w 10000"/>
                <a:gd name="connsiteY38" fmla="*/ 7838 h 9872"/>
                <a:gd name="connsiteX39" fmla="*/ 9804 w 10000"/>
                <a:gd name="connsiteY39" fmla="*/ 8099 h 9872"/>
                <a:gd name="connsiteX40" fmla="*/ 9693 w 10000"/>
                <a:gd name="connsiteY40" fmla="*/ 8340 h 9872"/>
                <a:gd name="connsiteX41" fmla="*/ 9568 w 10000"/>
                <a:gd name="connsiteY41" fmla="*/ 8567 h 9872"/>
                <a:gd name="connsiteX42" fmla="*/ 9429 w 10000"/>
                <a:gd name="connsiteY42" fmla="*/ 8767 h 9872"/>
                <a:gd name="connsiteX43" fmla="*/ 9268 w 10000"/>
                <a:gd name="connsiteY43" fmla="*/ 8944 h 9872"/>
                <a:gd name="connsiteX44" fmla="*/ 9090 w 10000"/>
                <a:gd name="connsiteY44" fmla="*/ 9095 h 9872"/>
                <a:gd name="connsiteX45" fmla="*/ 8904 w 10000"/>
                <a:gd name="connsiteY45" fmla="*/ 9213 h 9872"/>
                <a:gd name="connsiteX46" fmla="*/ 8708 w 10000"/>
                <a:gd name="connsiteY46" fmla="*/ 9306 h 9872"/>
                <a:gd name="connsiteX47" fmla="*/ 8501 w 10000"/>
                <a:gd name="connsiteY47" fmla="*/ 9361 h 9872"/>
                <a:gd name="connsiteX48" fmla="*/ 8287 w 10000"/>
                <a:gd name="connsiteY48" fmla="*/ 9380 h 9872"/>
                <a:gd name="connsiteX49" fmla="*/ 8287 w 10000"/>
                <a:gd name="connsiteY49" fmla="*/ 9380 h 9872"/>
                <a:gd name="connsiteX50" fmla="*/ 7812 w 10000"/>
                <a:gd name="connsiteY50" fmla="*/ 9380 h 9872"/>
                <a:gd name="connsiteX51" fmla="*/ 7812 w 10000"/>
                <a:gd name="connsiteY51" fmla="*/ 9872 h 9872"/>
                <a:gd name="connsiteX52" fmla="*/ 3737 w 10000"/>
                <a:gd name="connsiteY52" fmla="*/ 9380 h 9872"/>
                <a:gd name="connsiteX53" fmla="*/ 2188 w 10000"/>
                <a:gd name="connsiteY53" fmla="*/ 9380 h 9872"/>
                <a:gd name="connsiteX54" fmla="*/ 1949 w 10000"/>
                <a:gd name="connsiteY54" fmla="*/ 9361 h 9872"/>
                <a:gd name="connsiteX55" fmla="*/ 1717 w 10000"/>
                <a:gd name="connsiteY55" fmla="*/ 9306 h 9872"/>
                <a:gd name="connsiteX56" fmla="*/ 1495 w 10000"/>
                <a:gd name="connsiteY56" fmla="*/ 9218 h 9872"/>
                <a:gd name="connsiteX57" fmla="*/ 1285 w 10000"/>
                <a:gd name="connsiteY57" fmla="*/ 9104 h 9872"/>
                <a:gd name="connsiteX58" fmla="*/ 1081 w 10000"/>
                <a:gd name="connsiteY58" fmla="*/ 8960 h 9872"/>
                <a:gd name="connsiteX59" fmla="*/ 896 w 10000"/>
                <a:gd name="connsiteY59" fmla="*/ 8780 h 9872"/>
                <a:gd name="connsiteX60" fmla="*/ 721 w 10000"/>
                <a:gd name="connsiteY60" fmla="*/ 8582 h 9872"/>
                <a:gd name="connsiteX61" fmla="*/ 564 w 10000"/>
                <a:gd name="connsiteY61" fmla="*/ 8361 h 9872"/>
                <a:gd name="connsiteX62" fmla="*/ 421 w 10000"/>
                <a:gd name="connsiteY62" fmla="*/ 8115 h 9872"/>
                <a:gd name="connsiteX63" fmla="*/ 296 w 10000"/>
                <a:gd name="connsiteY63" fmla="*/ 7854 h 9872"/>
                <a:gd name="connsiteX64" fmla="*/ 193 w 10000"/>
                <a:gd name="connsiteY64" fmla="*/ 7564 h 9872"/>
                <a:gd name="connsiteX65" fmla="*/ 111 w 10000"/>
                <a:gd name="connsiteY65" fmla="*/ 7269 h 9872"/>
                <a:gd name="connsiteX66" fmla="*/ 46 w 10000"/>
                <a:gd name="connsiteY66" fmla="*/ 6953 h 9872"/>
                <a:gd name="connsiteX67" fmla="*/ 11 w 10000"/>
                <a:gd name="connsiteY67" fmla="*/ 6631 h 9872"/>
                <a:gd name="connsiteX68" fmla="*/ 0 w 10000"/>
                <a:gd name="connsiteY68" fmla="*/ 6300 h 9872"/>
                <a:gd name="connsiteX69" fmla="*/ 7 w 10000"/>
                <a:gd name="connsiteY69" fmla="*/ 5979 h 9872"/>
                <a:gd name="connsiteX70" fmla="*/ 43 w 10000"/>
                <a:gd name="connsiteY70" fmla="*/ 5668 h 9872"/>
                <a:gd name="connsiteX71" fmla="*/ 96 w 10000"/>
                <a:gd name="connsiteY71" fmla="*/ 5368 h 9872"/>
                <a:gd name="connsiteX72" fmla="*/ 175 w 10000"/>
                <a:gd name="connsiteY72" fmla="*/ 5081 h 9872"/>
                <a:gd name="connsiteX73" fmla="*/ 271 w 10000"/>
                <a:gd name="connsiteY73" fmla="*/ 4800 h 9872"/>
                <a:gd name="connsiteX74" fmla="*/ 385 w 10000"/>
                <a:gd name="connsiteY74" fmla="*/ 4551 h 9872"/>
                <a:gd name="connsiteX75" fmla="*/ 517 w 10000"/>
                <a:gd name="connsiteY75" fmla="*/ 4306 h 9872"/>
                <a:gd name="connsiteX76" fmla="*/ 667 w 10000"/>
                <a:gd name="connsiteY76" fmla="*/ 4078 h 9872"/>
                <a:gd name="connsiteX77" fmla="*/ 828 w 10000"/>
                <a:gd name="connsiteY77" fmla="*/ 3880 h 9872"/>
                <a:gd name="connsiteX78" fmla="*/ 1003 w 10000"/>
                <a:gd name="connsiteY78" fmla="*/ 3700 h 9872"/>
                <a:gd name="connsiteX79" fmla="*/ 1196 w 10000"/>
                <a:gd name="connsiteY79" fmla="*/ 3544 h 9872"/>
                <a:gd name="connsiteX80" fmla="*/ 1395 w 10000"/>
                <a:gd name="connsiteY80" fmla="*/ 3418 h 9872"/>
                <a:gd name="connsiteX81" fmla="*/ 1431 w 10000"/>
                <a:gd name="connsiteY81" fmla="*/ 3101 h 9872"/>
                <a:gd name="connsiteX82" fmla="*/ 1488 w 10000"/>
                <a:gd name="connsiteY82" fmla="*/ 2800 h 9872"/>
                <a:gd name="connsiteX83" fmla="*/ 1570 w 10000"/>
                <a:gd name="connsiteY83" fmla="*/ 2510 h 9872"/>
                <a:gd name="connsiteX84" fmla="*/ 1670 w 10000"/>
                <a:gd name="connsiteY84" fmla="*/ 2241 h 9872"/>
                <a:gd name="connsiteX85" fmla="*/ 1795 w 10000"/>
                <a:gd name="connsiteY85" fmla="*/ 1986 h 9872"/>
                <a:gd name="connsiteX86" fmla="*/ 1938 w 10000"/>
                <a:gd name="connsiteY86" fmla="*/ 1762 h 9872"/>
                <a:gd name="connsiteX87" fmla="*/ 2095 w 10000"/>
                <a:gd name="connsiteY87" fmla="*/ 1559 h 9872"/>
                <a:gd name="connsiteX88" fmla="*/ 2270 w 10000"/>
                <a:gd name="connsiteY88" fmla="*/ 1371 h 9872"/>
                <a:gd name="connsiteX89" fmla="*/ 2459 w 10000"/>
                <a:gd name="connsiteY89" fmla="*/ 1222 h 9872"/>
                <a:gd name="connsiteX90" fmla="*/ 2655 w 10000"/>
                <a:gd name="connsiteY90" fmla="*/ 1094 h 9872"/>
                <a:gd name="connsiteX91" fmla="*/ 2873 w 10000"/>
                <a:gd name="connsiteY91" fmla="*/ 1011 h 9872"/>
                <a:gd name="connsiteX92" fmla="*/ 3094 w 10000"/>
                <a:gd name="connsiteY92" fmla="*/ 950 h 9872"/>
                <a:gd name="connsiteX93" fmla="*/ 3323 w 10000"/>
                <a:gd name="connsiteY93" fmla="*/ 930 h 9872"/>
                <a:gd name="connsiteX94" fmla="*/ 3537 w 10000"/>
                <a:gd name="connsiteY94" fmla="*/ 950 h 9872"/>
                <a:gd name="connsiteX95" fmla="*/ 3744 w 10000"/>
                <a:gd name="connsiteY95" fmla="*/ 995 h 9872"/>
                <a:gd name="connsiteX96" fmla="*/ 3911 w 10000"/>
                <a:gd name="connsiteY96" fmla="*/ 773 h 9872"/>
                <a:gd name="connsiteX97" fmla="*/ 4094 w 10000"/>
                <a:gd name="connsiteY97" fmla="*/ 578 h 9872"/>
                <a:gd name="connsiteX98" fmla="*/ 4290 w 10000"/>
                <a:gd name="connsiteY98" fmla="*/ 401 h 9872"/>
                <a:gd name="connsiteX99" fmla="*/ 4490 w 10000"/>
                <a:gd name="connsiteY99" fmla="*/ 261 h 9872"/>
                <a:gd name="connsiteX100" fmla="*/ 4707 w 10000"/>
                <a:gd name="connsiteY100" fmla="*/ 146 h 9872"/>
                <a:gd name="connsiteX101" fmla="*/ 4925 w 10000"/>
                <a:gd name="connsiteY101" fmla="*/ 66 h 9872"/>
                <a:gd name="connsiteX102" fmla="*/ 5157 w 10000"/>
                <a:gd name="connsiteY102" fmla="*/ 18 h 9872"/>
                <a:gd name="connsiteX103" fmla="*/ 5389 w 10000"/>
                <a:gd name="connsiteY103" fmla="*/ 0 h 9872"/>
                <a:gd name="connsiteX0" fmla="*/ 5389 w 10000"/>
                <a:gd name="connsiteY0" fmla="*/ 0 h 9502"/>
                <a:gd name="connsiteX1" fmla="*/ 5621 w 10000"/>
                <a:gd name="connsiteY1" fmla="*/ 14 h 9502"/>
                <a:gd name="connsiteX2" fmla="*/ 5846 w 10000"/>
                <a:gd name="connsiteY2" fmla="*/ 67 h 9502"/>
                <a:gd name="connsiteX3" fmla="*/ 6067 w 10000"/>
                <a:gd name="connsiteY3" fmla="*/ 148 h 9502"/>
                <a:gd name="connsiteX4" fmla="*/ 6278 w 10000"/>
                <a:gd name="connsiteY4" fmla="*/ 259 h 9502"/>
                <a:gd name="connsiteX5" fmla="*/ 6478 w 10000"/>
                <a:gd name="connsiteY5" fmla="*/ 392 h 9502"/>
                <a:gd name="connsiteX6" fmla="*/ 6667 w 10000"/>
                <a:gd name="connsiteY6" fmla="*/ 559 h 9502"/>
                <a:gd name="connsiteX7" fmla="*/ 6842 w 10000"/>
                <a:gd name="connsiteY7" fmla="*/ 754 h 9502"/>
                <a:gd name="connsiteX8" fmla="*/ 7002 w 10000"/>
                <a:gd name="connsiteY8" fmla="*/ 967 h 9502"/>
                <a:gd name="connsiteX9" fmla="*/ 7148 w 10000"/>
                <a:gd name="connsiteY9" fmla="*/ 1207 h 9502"/>
                <a:gd name="connsiteX10" fmla="*/ 7284 w 10000"/>
                <a:gd name="connsiteY10" fmla="*/ 1468 h 9502"/>
                <a:gd name="connsiteX11" fmla="*/ 7395 w 10000"/>
                <a:gd name="connsiteY11" fmla="*/ 1742 h 9502"/>
                <a:gd name="connsiteX12" fmla="*/ 7484 w 10000"/>
                <a:gd name="connsiteY12" fmla="*/ 2036 h 9502"/>
                <a:gd name="connsiteX13" fmla="*/ 7705 w 10000"/>
                <a:gd name="connsiteY13" fmla="*/ 2099 h 9502"/>
                <a:gd name="connsiteX14" fmla="*/ 7912 w 10000"/>
                <a:gd name="connsiteY14" fmla="*/ 2185 h 9502"/>
                <a:gd name="connsiteX15" fmla="*/ 8108 w 10000"/>
                <a:gd name="connsiteY15" fmla="*/ 2313 h 9502"/>
                <a:gd name="connsiteX16" fmla="*/ 8294 w 10000"/>
                <a:gd name="connsiteY16" fmla="*/ 2465 h 9502"/>
                <a:gd name="connsiteX17" fmla="*/ 8465 w 10000"/>
                <a:gd name="connsiteY17" fmla="*/ 2644 h 9502"/>
                <a:gd name="connsiteX18" fmla="*/ 8619 w 10000"/>
                <a:gd name="connsiteY18" fmla="*/ 2847 h 9502"/>
                <a:gd name="connsiteX19" fmla="*/ 8762 w 10000"/>
                <a:gd name="connsiteY19" fmla="*/ 3062 h 9502"/>
                <a:gd name="connsiteX20" fmla="*/ 8883 w 10000"/>
                <a:gd name="connsiteY20" fmla="*/ 3313 h 9502"/>
                <a:gd name="connsiteX21" fmla="*/ 8986 w 10000"/>
                <a:gd name="connsiteY21" fmla="*/ 3580 h 9502"/>
                <a:gd name="connsiteX22" fmla="*/ 9069 w 10000"/>
                <a:gd name="connsiteY22" fmla="*/ 3859 h 9502"/>
                <a:gd name="connsiteX23" fmla="*/ 9129 w 10000"/>
                <a:gd name="connsiteY23" fmla="*/ 4161 h 9502"/>
                <a:gd name="connsiteX24" fmla="*/ 9168 w 10000"/>
                <a:gd name="connsiteY24" fmla="*/ 4470 h 9502"/>
                <a:gd name="connsiteX25" fmla="*/ 9183 w 10000"/>
                <a:gd name="connsiteY25" fmla="*/ 4792 h 9502"/>
                <a:gd name="connsiteX26" fmla="*/ 9176 w 10000"/>
                <a:gd name="connsiteY26" fmla="*/ 4955 h 9502"/>
                <a:gd name="connsiteX27" fmla="*/ 9340 w 10000"/>
                <a:gd name="connsiteY27" fmla="*/ 5119 h 9502"/>
                <a:gd name="connsiteX28" fmla="*/ 9486 w 10000"/>
                <a:gd name="connsiteY28" fmla="*/ 5296 h 9502"/>
                <a:gd name="connsiteX29" fmla="*/ 9618 w 10000"/>
                <a:gd name="connsiteY29" fmla="*/ 5503 h 9502"/>
                <a:gd name="connsiteX30" fmla="*/ 9729 w 10000"/>
                <a:gd name="connsiteY30" fmla="*/ 5730 h 9502"/>
                <a:gd name="connsiteX31" fmla="*/ 9825 w 10000"/>
                <a:gd name="connsiteY31" fmla="*/ 5969 h 9502"/>
                <a:gd name="connsiteX32" fmla="*/ 9904 w 10000"/>
                <a:gd name="connsiteY32" fmla="*/ 6219 h 9502"/>
                <a:gd name="connsiteX33" fmla="*/ 9957 w 10000"/>
                <a:gd name="connsiteY33" fmla="*/ 6489 h 9502"/>
                <a:gd name="connsiteX34" fmla="*/ 9993 w 10000"/>
                <a:gd name="connsiteY34" fmla="*/ 6767 h 9502"/>
                <a:gd name="connsiteX35" fmla="*/ 10000 w 10000"/>
                <a:gd name="connsiteY35" fmla="*/ 7052 h 9502"/>
                <a:gd name="connsiteX36" fmla="*/ 9989 w 10000"/>
                <a:gd name="connsiteY36" fmla="*/ 7358 h 9502"/>
                <a:gd name="connsiteX37" fmla="*/ 9950 w 10000"/>
                <a:gd name="connsiteY37" fmla="*/ 7652 h 9502"/>
                <a:gd name="connsiteX38" fmla="*/ 9889 w 10000"/>
                <a:gd name="connsiteY38" fmla="*/ 7940 h 9502"/>
                <a:gd name="connsiteX39" fmla="*/ 9804 w 10000"/>
                <a:gd name="connsiteY39" fmla="*/ 8204 h 9502"/>
                <a:gd name="connsiteX40" fmla="*/ 9693 w 10000"/>
                <a:gd name="connsiteY40" fmla="*/ 8448 h 9502"/>
                <a:gd name="connsiteX41" fmla="*/ 9568 w 10000"/>
                <a:gd name="connsiteY41" fmla="*/ 8678 h 9502"/>
                <a:gd name="connsiteX42" fmla="*/ 9429 w 10000"/>
                <a:gd name="connsiteY42" fmla="*/ 8881 h 9502"/>
                <a:gd name="connsiteX43" fmla="*/ 9268 w 10000"/>
                <a:gd name="connsiteY43" fmla="*/ 9060 h 9502"/>
                <a:gd name="connsiteX44" fmla="*/ 9090 w 10000"/>
                <a:gd name="connsiteY44" fmla="*/ 9213 h 9502"/>
                <a:gd name="connsiteX45" fmla="*/ 8904 w 10000"/>
                <a:gd name="connsiteY45" fmla="*/ 9332 h 9502"/>
                <a:gd name="connsiteX46" fmla="*/ 8708 w 10000"/>
                <a:gd name="connsiteY46" fmla="*/ 9427 h 9502"/>
                <a:gd name="connsiteX47" fmla="*/ 8501 w 10000"/>
                <a:gd name="connsiteY47" fmla="*/ 9482 h 9502"/>
                <a:gd name="connsiteX48" fmla="*/ 8287 w 10000"/>
                <a:gd name="connsiteY48" fmla="*/ 9502 h 9502"/>
                <a:gd name="connsiteX49" fmla="*/ 8287 w 10000"/>
                <a:gd name="connsiteY49" fmla="*/ 9502 h 9502"/>
                <a:gd name="connsiteX50" fmla="*/ 7812 w 10000"/>
                <a:gd name="connsiteY50" fmla="*/ 9502 h 9502"/>
                <a:gd name="connsiteX51" fmla="*/ 3737 w 10000"/>
                <a:gd name="connsiteY51" fmla="*/ 9502 h 9502"/>
                <a:gd name="connsiteX52" fmla="*/ 2188 w 10000"/>
                <a:gd name="connsiteY52" fmla="*/ 9502 h 9502"/>
                <a:gd name="connsiteX53" fmla="*/ 1949 w 10000"/>
                <a:gd name="connsiteY53" fmla="*/ 9482 h 9502"/>
                <a:gd name="connsiteX54" fmla="*/ 1717 w 10000"/>
                <a:gd name="connsiteY54" fmla="*/ 9427 h 9502"/>
                <a:gd name="connsiteX55" fmla="*/ 1495 w 10000"/>
                <a:gd name="connsiteY55" fmla="*/ 9338 h 9502"/>
                <a:gd name="connsiteX56" fmla="*/ 1285 w 10000"/>
                <a:gd name="connsiteY56" fmla="*/ 9222 h 9502"/>
                <a:gd name="connsiteX57" fmla="*/ 1081 w 10000"/>
                <a:gd name="connsiteY57" fmla="*/ 9076 h 9502"/>
                <a:gd name="connsiteX58" fmla="*/ 896 w 10000"/>
                <a:gd name="connsiteY58" fmla="*/ 8894 h 9502"/>
                <a:gd name="connsiteX59" fmla="*/ 721 w 10000"/>
                <a:gd name="connsiteY59" fmla="*/ 8693 h 9502"/>
                <a:gd name="connsiteX60" fmla="*/ 564 w 10000"/>
                <a:gd name="connsiteY60" fmla="*/ 8469 h 9502"/>
                <a:gd name="connsiteX61" fmla="*/ 421 w 10000"/>
                <a:gd name="connsiteY61" fmla="*/ 8220 h 9502"/>
                <a:gd name="connsiteX62" fmla="*/ 296 w 10000"/>
                <a:gd name="connsiteY62" fmla="*/ 7956 h 9502"/>
                <a:gd name="connsiteX63" fmla="*/ 193 w 10000"/>
                <a:gd name="connsiteY63" fmla="*/ 7662 h 9502"/>
                <a:gd name="connsiteX64" fmla="*/ 111 w 10000"/>
                <a:gd name="connsiteY64" fmla="*/ 7363 h 9502"/>
                <a:gd name="connsiteX65" fmla="*/ 46 w 10000"/>
                <a:gd name="connsiteY65" fmla="*/ 7043 h 9502"/>
                <a:gd name="connsiteX66" fmla="*/ 11 w 10000"/>
                <a:gd name="connsiteY66" fmla="*/ 6717 h 9502"/>
                <a:gd name="connsiteX67" fmla="*/ 0 w 10000"/>
                <a:gd name="connsiteY67" fmla="*/ 6382 h 9502"/>
                <a:gd name="connsiteX68" fmla="*/ 7 w 10000"/>
                <a:gd name="connsiteY68" fmla="*/ 6057 h 9502"/>
                <a:gd name="connsiteX69" fmla="*/ 43 w 10000"/>
                <a:gd name="connsiteY69" fmla="*/ 5741 h 9502"/>
                <a:gd name="connsiteX70" fmla="*/ 96 w 10000"/>
                <a:gd name="connsiteY70" fmla="*/ 5438 h 9502"/>
                <a:gd name="connsiteX71" fmla="*/ 175 w 10000"/>
                <a:gd name="connsiteY71" fmla="*/ 5147 h 9502"/>
                <a:gd name="connsiteX72" fmla="*/ 271 w 10000"/>
                <a:gd name="connsiteY72" fmla="*/ 4862 h 9502"/>
                <a:gd name="connsiteX73" fmla="*/ 385 w 10000"/>
                <a:gd name="connsiteY73" fmla="*/ 4610 h 9502"/>
                <a:gd name="connsiteX74" fmla="*/ 517 w 10000"/>
                <a:gd name="connsiteY74" fmla="*/ 4362 h 9502"/>
                <a:gd name="connsiteX75" fmla="*/ 667 w 10000"/>
                <a:gd name="connsiteY75" fmla="*/ 4131 h 9502"/>
                <a:gd name="connsiteX76" fmla="*/ 828 w 10000"/>
                <a:gd name="connsiteY76" fmla="*/ 3930 h 9502"/>
                <a:gd name="connsiteX77" fmla="*/ 1003 w 10000"/>
                <a:gd name="connsiteY77" fmla="*/ 3748 h 9502"/>
                <a:gd name="connsiteX78" fmla="*/ 1196 w 10000"/>
                <a:gd name="connsiteY78" fmla="*/ 3590 h 9502"/>
                <a:gd name="connsiteX79" fmla="*/ 1395 w 10000"/>
                <a:gd name="connsiteY79" fmla="*/ 3462 h 9502"/>
                <a:gd name="connsiteX80" fmla="*/ 1431 w 10000"/>
                <a:gd name="connsiteY80" fmla="*/ 3141 h 9502"/>
                <a:gd name="connsiteX81" fmla="*/ 1488 w 10000"/>
                <a:gd name="connsiteY81" fmla="*/ 2836 h 9502"/>
                <a:gd name="connsiteX82" fmla="*/ 1570 w 10000"/>
                <a:gd name="connsiteY82" fmla="*/ 2543 h 9502"/>
                <a:gd name="connsiteX83" fmla="*/ 1670 w 10000"/>
                <a:gd name="connsiteY83" fmla="*/ 2270 h 9502"/>
                <a:gd name="connsiteX84" fmla="*/ 1795 w 10000"/>
                <a:gd name="connsiteY84" fmla="*/ 2012 h 9502"/>
                <a:gd name="connsiteX85" fmla="*/ 1938 w 10000"/>
                <a:gd name="connsiteY85" fmla="*/ 1785 h 9502"/>
                <a:gd name="connsiteX86" fmla="*/ 2095 w 10000"/>
                <a:gd name="connsiteY86" fmla="*/ 1579 h 9502"/>
                <a:gd name="connsiteX87" fmla="*/ 2270 w 10000"/>
                <a:gd name="connsiteY87" fmla="*/ 1389 h 9502"/>
                <a:gd name="connsiteX88" fmla="*/ 2459 w 10000"/>
                <a:gd name="connsiteY88" fmla="*/ 1238 h 9502"/>
                <a:gd name="connsiteX89" fmla="*/ 2655 w 10000"/>
                <a:gd name="connsiteY89" fmla="*/ 1108 h 9502"/>
                <a:gd name="connsiteX90" fmla="*/ 2873 w 10000"/>
                <a:gd name="connsiteY90" fmla="*/ 1024 h 9502"/>
                <a:gd name="connsiteX91" fmla="*/ 3094 w 10000"/>
                <a:gd name="connsiteY91" fmla="*/ 962 h 9502"/>
                <a:gd name="connsiteX92" fmla="*/ 3323 w 10000"/>
                <a:gd name="connsiteY92" fmla="*/ 942 h 9502"/>
                <a:gd name="connsiteX93" fmla="*/ 3537 w 10000"/>
                <a:gd name="connsiteY93" fmla="*/ 962 h 9502"/>
                <a:gd name="connsiteX94" fmla="*/ 3744 w 10000"/>
                <a:gd name="connsiteY94" fmla="*/ 1008 h 9502"/>
                <a:gd name="connsiteX95" fmla="*/ 3911 w 10000"/>
                <a:gd name="connsiteY95" fmla="*/ 783 h 9502"/>
                <a:gd name="connsiteX96" fmla="*/ 4094 w 10000"/>
                <a:gd name="connsiteY96" fmla="*/ 585 h 9502"/>
                <a:gd name="connsiteX97" fmla="*/ 4290 w 10000"/>
                <a:gd name="connsiteY97" fmla="*/ 406 h 9502"/>
                <a:gd name="connsiteX98" fmla="*/ 4490 w 10000"/>
                <a:gd name="connsiteY98" fmla="*/ 264 h 9502"/>
                <a:gd name="connsiteX99" fmla="*/ 4707 w 10000"/>
                <a:gd name="connsiteY99" fmla="*/ 148 h 9502"/>
                <a:gd name="connsiteX100" fmla="*/ 4925 w 10000"/>
                <a:gd name="connsiteY100" fmla="*/ 67 h 9502"/>
                <a:gd name="connsiteX101" fmla="*/ 5157 w 10000"/>
                <a:gd name="connsiteY101" fmla="*/ 18 h 9502"/>
                <a:gd name="connsiteX102" fmla="*/ 5389 w 10000"/>
                <a:gd name="connsiteY102" fmla="*/ 0 h 9502"/>
                <a:gd name="connsiteX0" fmla="*/ 5389 w 10000"/>
                <a:gd name="connsiteY0" fmla="*/ 0 h 10000"/>
                <a:gd name="connsiteX1" fmla="*/ 5621 w 10000"/>
                <a:gd name="connsiteY1" fmla="*/ 15 h 10000"/>
                <a:gd name="connsiteX2" fmla="*/ 5846 w 10000"/>
                <a:gd name="connsiteY2" fmla="*/ 71 h 10000"/>
                <a:gd name="connsiteX3" fmla="*/ 6067 w 10000"/>
                <a:gd name="connsiteY3" fmla="*/ 156 h 10000"/>
                <a:gd name="connsiteX4" fmla="*/ 6278 w 10000"/>
                <a:gd name="connsiteY4" fmla="*/ 273 h 10000"/>
                <a:gd name="connsiteX5" fmla="*/ 6478 w 10000"/>
                <a:gd name="connsiteY5" fmla="*/ 413 h 10000"/>
                <a:gd name="connsiteX6" fmla="*/ 6667 w 10000"/>
                <a:gd name="connsiteY6" fmla="*/ 588 h 10000"/>
                <a:gd name="connsiteX7" fmla="*/ 6842 w 10000"/>
                <a:gd name="connsiteY7" fmla="*/ 794 h 10000"/>
                <a:gd name="connsiteX8" fmla="*/ 7002 w 10000"/>
                <a:gd name="connsiteY8" fmla="*/ 1018 h 10000"/>
                <a:gd name="connsiteX9" fmla="*/ 7148 w 10000"/>
                <a:gd name="connsiteY9" fmla="*/ 1270 h 10000"/>
                <a:gd name="connsiteX10" fmla="*/ 7284 w 10000"/>
                <a:gd name="connsiteY10" fmla="*/ 1545 h 10000"/>
                <a:gd name="connsiteX11" fmla="*/ 7395 w 10000"/>
                <a:gd name="connsiteY11" fmla="*/ 1833 h 10000"/>
                <a:gd name="connsiteX12" fmla="*/ 7484 w 10000"/>
                <a:gd name="connsiteY12" fmla="*/ 2143 h 10000"/>
                <a:gd name="connsiteX13" fmla="*/ 7705 w 10000"/>
                <a:gd name="connsiteY13" fmla="*/ 2209 h 10000"/>
                <a:gd name="connsiteX14" fmla="*/ 7912 w 10000"/>
                <a:gd name="connsiteY14" fmla="*/ 2300 h 10000"/>
                <a:gd name="connsiteX15" fmla="*/ 8108 w 10000"/>
                <a:gd name="connsiteY15" fmla="*/ 2434 h 10000"/>
                <a:gd name="connsiteX16" fmla="*/ 8294 w 10000"/>
                <a:gd name="connsiteY16" fmla="*/ 2594 h 10000"/>
                <a:gd name="connsiteX17" fmla="*/ 8465 w 10000"/>
                <a:gd name="connsiteY17" fmla="*/ 2783 h 10000"/>
                <a:gd name="connsiteX18" fmla="*/ 8619 w 10000"/>
                <a:gd name="connsiteY18" fmla="*/ 2996 h 10000"/>
                <a:gd name="connsiteX19" fmla="*/ 8762 w 10000"/>
                <a:gd name="connsiteY19" fmla="*/ 3222 h 10000"/>
                <a:gd name="connsiteX20" fmla="*/ 8883 w 10000"/>
                <a:gd name="connsiteY20" fmla="*/ 3487 h 10000"/>
                <a:gd name="connsiteX21" fmla="*/ 8986 w 10000"/>
                <a:gd name="connsiteY21" fmla="*/ 3768 h 10000"/>
                <a:gd name="connsiteX22" fmla="*/ 9069 w 10000"/>
                <a:gd name="connsiteY22" fmla="*/ 4061 h 10000"/>
                <a:gd name="connsiteX23" fmla="*/ 9129 w 10000"/>
                <a:gd name="connsiteY23" fmla="*/ 4379 h 10000"/>
                <a:gd name="connsiteX24" fmla="*/ 9168 w 10000"/>
                <a:gd name="connsiteY24" fmla="*/ 4704 h 10000"/>
                <a:gd name="connsiteX25" fmla="*/ 9183 w 10000"/>
                <a:gd name="connsiteY25" fmla="*/ 5043 h 10000"/>
                <a:gd name="connsiteX26" fmla="*/ 9176 w 10000"/>
                <a:gd name="connsiteY26" fmla="*/ 5215 h 10000"/>
                <a:gd name="connsiteX27" fmla="*/ 9340 w 10000"/>
                <a:gd name="connsiteY27" fmla="*/ 5387 h 10000"/>
                <a:gd name="connsiteX28" fmla="*/ 9486 w 10000"/>
                <a:gd name="connsiteY28" fmla="*/ 5574 h 10000"/>
                <a:gd name="connsiteX29" fmla="*/ 9618 w 10000"/>
                <a:gd name="connsiteY29" fmla="*/ 5791 h 10000"/>
                <a:gd name="connsiteX30" fmla="*/ 9729 w 10000"/>
                <a:gd name="connsiteY30" fmla="*/ 6030 h 10000"/>
                <a:gd name="connsiteX31" fmla="*/ 9825 w 10000"/>
                <a:gd name="connsiteY31" fmla="*/ 6282 h 10000"/>
                <a:gd name="connsiteX32" fmla="*/ 9904 w 10000"/>
                <a:gd name="connsiteY32" fmla="*/ 6545 h 10000"/>
                <a:gd name="connsiteX33" fmla="*/ 9957 w 10000"/>
                <a:gd name="connsiteY33" fmla="*/ 6829 h 10000"/>
                <a:gd name="connsiteX34" fmla="*/ 9993 w 10000"/>
                <a:gd name="connsiteY34" fmla="*/ 7122 h 10000"/>
                <a:gd name="connsiteX35" fmla="*/ 10000 w 10000"/>
                <a:gd name="connsiteY35" fmla="*/ 7422 h 10000"/>
                <a:gd name="connsiteX36" fmla="*/ 9989 w 10000"/>
                <a:gd name="connsiteY36" fmla="*/ 7744 h 10000"/>
                <a:gd name="connsiteX37" fmla="*/ 9950 w 10000"/>
                <a:gd name="connsiteY37" fmla="*/ 8053 h 10000"/>
                <a:gd name="connsiteX38" fmla="*/ 9889 w 10000"/>
                <a:gd name="connsiteY38" fmla="*/ 8356 h 10000"/>
                <a:gd name="connsiteX39" fmla="*/ 9804 w 10000"/>
                <a:gd name="connsiteY39" fmla="*/ 8634 h 10000"/>
                <a:gd name="connsiteX40" fmla="*/ 9693 w 10000"/>
                <a:gd name="connsiteY40" fmla="*/ 8891 h 10000"/>
                <a:gd name="connsiteX41" fmla="*/ 9568 w 10000"/>
                <a:gd name="connsiteY41" fmla="*/ 9133 h 10000"/>
                <a:gd name="connsiteX42" fmla="*/ 9429 w 10000"/>
                <a:gd name="connsiteY42" fmla="*/ 9346 h 10000"/>
                <a:gd name="connsiteX43" fmla="*/ 9268 w 10000"/>
                <a:gd name="connsiteY43" fmla="*/ 9535 h 10000"/>
                <a:gd name="connsiteX44" fmla="*/ 9090 w 10000"/>
                <a:gd name="connsiteY44" fmla="*/ 9696 h 10000"/>
                <a:gd name="connsiteX45" fmla="*/ 8904 w 10000"/>
                <a:gd name="connsiteY45" fmla="*/ 9821 h 10000"/>
                <a:gd name="connsiteX46" fmla="*/ 8708 w 10000"/>
                <a:gd name="connsiteY46" fmla="*/ 9921 h 10000"/>
                <a:gd name="connsiteX47" fmla="*/ 8501 w 10000"/>
                <a:gd name="connsiteY47" fmla="*/ 9979 h 10000"/>
                <a:gd name="connsiteX48" fmla="*/ 8287 w 10000"/>
                <a:gd name="connsiteY48" fmla="*/ 10000 h 10000"/>
                <a:gd name="connsiteX49" fmla="*/ 8287 w 10000"/>
                <a:gd name="connsiteY49" fmla="*/ 10000 h 10000"/>
                <a:gd name="connsiteX50" fmla="*/ 3737 w 10000"/>
                <a:gd name="connsiteY50" fmla="*/ 10000 h 10000"/>
                <a:gd name="connsiteX51" fmla="*/ 2188 w 10000"/>
                <a:gd name="connsiteY51" fmla="*/ 10000 h 10000"/>
                <a:gd name="connsiteX52" fmla="*/ 1949 w 10000"/>
                <a:gd name="connsiteY52" fmla="*/ 9979 h 10000"/>
                <a:gd name="connsiteX53" fmla="*/ 1717 w 10000"/>
                <a:gd name="connsiteY53" fmla="*/ 9921 h 10000"/>
                <a:gd name="connsiteX54" fmla="*/ 1495 w 10000"/>
                <a:gd name="connsiteY54" fmla="*/ 9827 h 10000"/>
                <a:gd name="connsiteX55" fmla="*/ 1285 w 10000"/>
                <a:gd name="connsiteY55" fmla="*/ 9705 h 10000"/>
                <a:gd name="connsiteX56" fmla="*/ 1081 w 10000"/>
                <a:gd name="connsiteY56" fmla="*/ 9552 h 10000"/>
                <a:gd name="connsiteX57" fmla="*/ 896 w 10000"/>
                <a:gd name="connsiteY57" fmla="*/ 9360 h 10000"/>
                <a:gd name="connsiteX58" fmla="*/ 721 w 10000"/>
                <a:gd name="connsiteY58" fmla="*/ 9149 h 10000"/>
                <a:gd name="connsiteX59" fmla="*/ 564 w 10000"/>
                <a:gd name="connsiteY59" fmla="*/ 8913 h 10000"/>
                <a:gd name="connsiteX60" fmla="*/ 421 w 10000"/>
                <a:gd name="connsiteY60" fmla="*/ 8651 h 10000"/>
                <a:gd name="connsiteX61" fmla="*/ 296 w 10000"/>
                <a:gd name="connsiteY61" fmla="*/ 8373 h 10000"/>
                <a:gd name="connsiteX62" fmla="*/ 193 w 10000"/>
                <a:gd name="connsiteY62" fmla="*/ 8064 h 10000"/>
                <a:gd name="connsiteX63" fmla="*/ 111 w 10000"/>
                <a:gd name="connsiteY63" fmla="*/ 7749 h 10000"/>
                <a:gd name="connsiteX64" fmla="*/ 46 w 10000"/>
                <a:gd name="connsiteY64" fmla="*/ 7412 h 10000"/>
                <a:gd name="connsiteX65" fmla="*/ 11 w 10000"/>
                <a:gd name="connsiteY65" fmla="*/ 7069 h 10000"/>
                <a:gd name="connsiteX66" fmla="*/ 0 w 10000"/>
                <a:gd name="connsiteY66" fmla="*/ 6716 h 10000"/>
                <a:gd name="connsiteX67" fmla="*/ 7 w 10000"/>
                <a:gd name="connsiteY67" fmla="*/ 6374 h 10000"/>
                <a:gd name="connsiteX68" fmla="*/ 43 w 10000"/>
                <a:gd name="connsiteY68" fmla="*/ 6042 h 10000"/>
                <a:gd name="connsiteX69" fmla="*/ 96 w 10000"/>
                <a:gd name="connsiteY69" fmla="*/ 5723 h 10000"/>
                <a:gd name="connsiteX70" fmla="*/ 175 w 10000"/>
                <a:gd name="connsiteY70" fmla="*/ 5417 h 10000"/>
                <a:gd name="connsiteX71" fmla="*/ 271 w 10000"/>
                <a:gd name="connsiteY71" fmla="*/ 5117 h 10000"/>
                <a:gd name="connsiteX72" fmla="*/ 385 w 10000"/>
                <a:gd name="connsiteY72" fmla="*/ 4852 h 10000"/>
                <a:gd name="connsiteX73" fmla="*/ 517 w 10000"/>
                <a:gd name="connsiteY73" fmla="*/ 4591 h 10000"/>
                <a:gd name="connsiteX74" fmla="*/ 667 w 10000"/>
                <a:gd name="connsiteY74" fmla="*/ 4348 h 10000"/>
                <a:gd name="connsiteX75" fmla="*/ 828 w 10000"/>
                <a:gd name="connsiteY75" fmla="*/ 4136 h 10000"/>
                <a:gd name="connsiteX76" fmla="*/ 1003 w 10000"/>
                <a:gd name="connsiteY76" fmla="*/ 3944 h 10000"/>
                <a:gd name="connsiteX77" fmla="*/ 1196 w 10000"/>
                <a:gd name="connsiteY77" fmla="*/ 3778 h 10000"/>
                <a:gd name="connsiteX78" fmla="*/ 1395 w 10000"/>
                <a:gd name="connsiteY78" fmla="*/ 3643 h 10000"/>
                <a:gd name="connsiteX79" fmla="*/ 1431 w 10000"/>
                <a:gd name="connsiteY79" fmla="*/ 3306 h 10000"/>
                <a:gd name="connsiteX80" fmla="*/ 1488 w 10000"/>
                <a:gd name="connsiteY80" fmla="*/ 2985 h 10000"/>
                <a:gd name="connsiteX81" fmla="*/ 1570 w 10000"/>
                <a:gd name="connsiteY81" fmla="*/ 2676 h 10000"/>
                <a:gd name="connsiteX82" fmla="*/ 1670 w 10000"/>
                <a:gd name="connsiteY82" fmla="*/ 2389 h 10000"/>
                <a:gd name="connsiteX83" fmla="*/ 1795 w 10000"/>
                <a:gd name="connsiteY83" fmla="*/ 2117 h 10000"/>
                <a:gd name="connsiteX84" fmla="*/ 1938 w 10000"/>
                <a:gd name="connsiteY84" fmla="*/ 1879 h 10000"/>
                <a:gd name="connsiteX85" fmla="*/ 2095 w 10000"/>
                <a:gd name="connsiteY85" fmla="*/ 1662 h 10000"/>
                <a:gd name="connsiteX86" fmla="*/ 2270 w 10000"/>
                <a:gd name="connsiteY86" fmla="*/ 1462 h 10000"/>
                <a:gd name="connsiteX87" fmla="*/ 2459 w 10000"/>
                <a:gd name="connsiteY87" fmla="*/ 1303 h 10000"/>
                <a:gd name="connsiteX88" fmla="*/ 2655 w 10000"/>
                <a:gd name="connsiteY88" fmla="*/ 1166 h 10000"/>
                <a:gd name="connsiteX89" fmla="*/ 2873 w 10000"/>
                <a:gd name="connsiteY89" fmla="*/ 1078 h 10000"/>
                <a:gd name="connsiteX90" fmla="*/ 3094 w 10000"/>
                <a:gd name="connsiteY90" fmla="*/ 1012 h 10000"/>
                <a:gd name="connsiteX91" fmla="*/ 3323 w 10000"/>
                <a:gd name="connsiteY91" fmla="*/ 991 h 10000"/>
                <a:gd name="connsiteX92" fmla="*/ 3537 w 10000"/>
                <a:gd name="connsiteY92" fmla="*/ 1012 h 10000"/>
                <a:gd name="connsiteX93" fmla="*/ 3744 w 10000"/>
                <a:gd name="connsiteY93" fmla="*/ 1061 h 10000"/>
                <a:gd name="connsiteX94" fmla="*/ 3911 w 10000"/>
                <a:gd name="connsiteY94" fmla="*/ 824 h 10000"/>
                <a:gd name="connsiteX95" fmla="*/ 4094 w 10000"/>
                <a:gd name="connsiteY95" fmla="*/ 616 h 10000"/>
                <a:gd name="connsiteX96" fmla="*/ 4290 w 10000"/>
                <a:gd name="connsiteY96" fmla="*/ 427 h 10000"/>
                <a:gd name="connsiteX97" fmla="*/ 4490 w 10000"/>
                <a:gd name="connsiteY97" fmla="*/ 278 h 10000"/>
                <a:gd name="connsiteX98" fmla="*/ 4707 w 10000"/>
                <a:gd name="connsiteY98" fmla="*/ 156 h 10000"/>
                <a:gd name="connsiteX99" fmla="*/ 4925 w 10000"/>
                <a:gd name="connsiteY99" fmla="*/ 71 h 10000"/>
                <a:gd name="connsiteX100" fmla="*/ 5157 w 10000"/>
                <a:gd name="connsiteY100" fmla="*/ 19 h 10000"/>
                <a:gd name="connsiteX101" fmla="*/ 5389 w 10000"/>
                <a:gd name="connsiteY101" fmla="*/ 0 h 10000"/>
                <a:gd name="connsiteX0" fmla="*/ 5389 w 10000"/>
                <a:gd name="connsiteY0" fmla="*/ 0 h 10000"/>
                <a:gd name="connsiteX1" fmla="*/ 5621 w 10000"/>
                <a:gd name="connsiteY1" fmla="*/ 15 h 10000"/>
                <a:gd name="connsiteX2" fmla="*/ 5846 w 10000"/>
                <a:gd name="connsiteY2" fmla="*/ 71 h 10000"/>
                <a:gd name="connsiteX3" fmla="*/ 6067 w 10000"/>
                <a:gd name="connsiteY3" fmla="*/ 156 h 10000"/>
                <a:gd name="connsiteX4" fmla="*/ 6278 w 10000"/>
                <a:gd name="connsiteY4" fmla="*/ 273 h 10000"/>
                <a:gd name="connsiteX5" fmla="*/ 6478 w 10000"/>
                <a:gd name="connsiteY5" fmla="*/ 413 h 10000"/>
                <a:gd name="connsiteX6" fmla="*/ 6667 w 10000"/>
                <a:gd name="connsiteY6" fmla="*/ 588 h 10000"/>
                <a:gd name="connsiteX7" fmla="*/ 6842 w 10000"/>
                <a:gd name="connsiteY7" fmla="*/ 794 h 10000"/>
                <a:gd name="connsiteX8" fmla="*/ 7002 w 10000"/>
                <a:gd name="connsiteY8" fmla="*/ 1018 h 10000"/>
                <a:gd name="connsiteX9" fmla="*/ 7148 w 10000"/>
                <a:gd name="connsiteY9" fmla="*/ 1270 h 10000"/>
                <a:gd name="connsiteX10" fmla="*/ 7284 w 10000"/>
                <a:gd name="connsiteY10" fmla="*/ 1545 h 10000"/>
                <a:gd name="connsiteX11" fmla="*/ 7395 w 10000"/>
                <a:gd name="connsiteY11" fmla="*/ 1833 h 10000"/>
                <a:gd name="connsiteX12" fmla="*/ 7484 w 10000"/>
                <a:gd name="connsiteY12" fmla="*/ 2143 h 10000"/>
                <a:gd name="connsiteX13" fmla="*/ 7705 w 10000"/>
                <a:gd name="connsiteY13" fmla="*/ 2209 h 10000"/>
                <a:gd name="connsiteX14" fmla="*/ 7912 w 10000"/>
                <a:gd name="connsiteY14" fmla="*/ 2300 h 10000"/>
                <a:gd name="connsiteX15" fmla="*/ 8108 w 10000"/>
                <a:gd name="connsiteY15" fmla="*/ 2434 h 10000"/>
                <a:gd name="connsiteX16" fmla="*/ 8294 w 10000"/>
                <a:gd name="connsiteY16" fmla="*/ 2594 h 10000"/>
                <a:gd name="connsiteX17" fmla="*/ 8465 w 10000"/>
                <a:gd name="connsiteY17" fmla="*/ 2783 h 10000"/>
                <a:gd name="connsiteX18" fmla="*/ 8619 w 10000"/>
                <a:gd name="connsiteY18" fmla="*/ 2996 h 10000"/>
                <a:gd name="connsiteX19" fmla="*/ 8762 w 10000"/>
                <a:gd name="connsiteY19" fmla="*/ 3222 h 10000"/>
                <a:gd name="connsiteX20" fmla="*/ 8883 w 10000"/>
                <a:gd name="connsiteY20" fmla="*/ 3487 h 10000"/>
                <a:gd name="connsiteX21" fmla="*/ 8986 w 10000"/>
                <a:gd name="connsiteY21" fmla="*/ 3768 h 10000"/>
                <a:gd name="connsiteX22" fmla="*/ 9069 w 10000"/>
                <a:gd name="connsiteY22" fmla="*/ 4061 h 10000"/>
                <a:gd name="connsiteX23" fmla="*/ 9129 w 10000"/>
                <a:gd name="connsiteY23" fmla="*/ 4379 h 10000"/>
                <a:gd name="connsiteX24" fmla="*/ 9168 w 10000"/>
                <a:gd name="connsiteY24" fmla="*/ 4704 h 10000"/>
                <a:gd name="connsiteX25" fmla="*/ 9183 w 10000"/>
                <a:gd name="connsiteY25" fmla="*/ 5043 h 10000"/>
                <a:gd name="connsiteX26" fmla="*/ 9176 w 10000"/>
                <a:gd name="connsiteY26" fmla="*/ 5215 h 10000"/>
                <a:gd name="connsiteX27" fmla="*/ 9340 w 10000"/>
                <a:gd name="connsiteY27" fmla="*/ 5387 h 10000"/>
                <a:gd name="connsiteX28" fmla="*/ 9486 w 10000"/>
                <a:gd name="connsiteY28" fmla="*/ 5574 h 10000"/>
                <a:gd name="connsiteX29" fmla="*/ 9618 w 10000"/>
                <a:gd name="connsiteY29" fmla="*/ 5791 h 10000"/>
                <a:gd name="connsiteX30" fmla="*/ 9729 w 10000"/>
                <a:gd name="connsiteY30" fmla="*/ 6030 h 10000"/>
                <a:gd name="connsiteX31" fmla="*/ 9825 w 10000"/>
                <a:gd name="connsiteY31" fmla="*/ 6282 h 10000"/>
                <a:gd name="connsiteX32" fmla="*/ 9904 w 10000"/>
                <a:gd name="connsiteY32" fmla="*/ 6545 h 10000"/>
                <a:gd name="connsiteX33" fmla="*/ 9957 w 10000"/>
                <a:gd name="connsiteY33" fmla="*/ 6829 h 10000"/>
                <a:gd name="connsiteX34" fmla="*/ 9993 w 10000"/>
                <a:gd name="connsiteY34" fmla="*/ 7122 h 10000"/>
                <a:gd name="connsiteX35" fmla="*/ 10000 w 10000"/>
                <a:gd name="connsiteY35" fmla="*/ 7422 h 10000"/>
                <a:gd name="connsiteX36" fmla="*/ 9989 w 10000"/>
                <a:gd name="connsiteY36" fmla="*/ 7744 h 10000"/>
                <a:gd name="connsiteX37" fmla="*/ 9950 w 10000"/>
                <a:gd name="connsiteY37" fmla="*/ 8053 h 10000"/>
                <a:gd name="connsiteX38" fmla="*/ 9889 w 10000"/>
                <a:gd name="connsiteY38" fmla="*/ 8356 h 10000"/>
                <a:gd name="connsiteX39" fmla="*/ 9804 w 10000"/>
                <a:gd name="connsiteY39" fmla="*/ 8634 h 10000"/>
                <a:gd name="connsiteX40" fmla="*/ 9693 w 10000"/>
                <a:gd name="connsiteY40" fmla="*/ 8891 h 10000"/>
                <a:gd name="connsiteX41" fmla="*/ 9568 w 10000"/>
                <a:gd name="connsiteY41" fmla="*/ 9133 h 10000"/>
                <a:gd name="connsiteX42" fmla="*/ 9429 w 10000"/>
                <a:gd name="connsiteY42" fmla="*/ 9346 h 10000"/>
                <a:gd name="connsiteX43" fmla="*/ 9268 w 10000"/>
                <a:gd name="connsiteY43" fmla="*/ 9535 h 10000"/>
                <a:gd name="connsiteX44" fmla="*/ 9090 w 10000"/>
                <a:gd name="connsiteY44" fmla="*/ 9696 h 10000"/>
                <a:gd name="connsiteX45" fmla="*/ 8904 w 10000"/>
                <a:gd name="connsiteY45" fmla="*/ 9821 h 10000"/>
                <a:gd name="connsiteX46" fmla="*/ 8708 w 10000"/>
                <a:gd name="connsiteY46" fmla="*/ 9921 h 10000"/>
                <a:gd name="connsiteX47" fmla="*/ 8501 w 10000"/>
                <a:gd name="connsiteY47" fmla="*/ 9979 h 10000"/>
                <a:gd name="connsiteX48" fmla="*/ 8287 w 10000"/>
                <a:gd name="connsiteY48" fmla="*/ 10000 h 10000"/>
                <a:gd name="connsiteX49" fmla="*/ 8287 w 10000"/>
                <a:gd name="connsiteY49" fmla="*/ 10000 h 10000"/>
                <a:gd name="connsiteX50" fmla="*/ 2188 w 10000"/>
                <a:gd name="connsiteY50" fmla="*/ 10000 h 10000"/>
                <a:gd name="connsiteX51" fmla="*/ 1949 w 10000"/>
                <a:gd name="connsiteY51" fmla="*/ 9979 h 10000"/>
                <a:gd name="connsiteX52" fmla="*/ 1717 w 10000"/>
                <a:gd name="connsiteY52" fmla="*/ 9921 h 10000"/>
                <a:gd name="connsiteX53" fmla="*/ 1495 w 10000"/>
                <a:gd name="connsiteY53" fmla="*/ 9827 h 10000"/>
                <a:gd name="connsiteX54" fmla="*/ 1285 w 10000"/>
                <a:gd name="connsiteY54" fmla="*/ 9705 h 10000"/>
                <a:gd name="connsiteX55" fmla="*/ 1081 w 10000"/>
                <a:gd name="connsiteY55" fmla="*/ 9552 h 10000"/>
                <a:gd name="connsiteX56" fmla="*/ 896 w 10000"/>
                <a:gd name="connsiteY56" fmla="*/ 9360 h 10000"/>
                <a:gd name="connsiteX57" fmla="*/ 721 w 10000"/>
                <a:gd name="connsiteY57" fmla="*/ 9149 h 10000"/>
                <a:gd name="connsiteX58" fmla="*/ 564 w 10000"/>
                <a:gd name="connsiteY58" fmla="*/ 8913 h 10000"/>
                <a:gd name="connsiteX59" fmla="*/ 421 w 10000"/>
                <a:gd name="connsiteY59" fmla="*/ 8651 h 10000"/>
                <a:gd name="connsiteX60" fmla="*/ 296 w 10000"/>
                <a:gd name="connsiteY60" fmla="*/ 8373 h 10000"/>
                <a:gd name="connsiteX61" fmla="*/ 193 w 10000"/>
                <a:gd name="connsiteY61" fmla="*/ 8064 h 10000"/>
                <a:gd name="connsiteX62" fmla="*/ 111 w 10000"/>
                <a:gd name="connsiteY62" fmla="*/ 7749 h 10000"/>
                <a:gd name="connsiteX63" fmla="*/ 46 w 10000"/>
                <a:gd name="connsiteY63" fmla="*/ 7412 h 10000"/>
                <a:gd name="connsiteX64" fmla="*/ 11 w 10000"/>
                <a:gd name="connsiteY64" fmla="*/ 7069 h 10000"/>
                <a:gd name="connsiteX65" fmla="*/ 0 w 10000"/>
                <a:gd name="connsiteY65" fmla="*/ 6716 h 10000"/>
                <a:gd name="connsiteX66" fmla="*/ 7 w 10000"/>
                <a:gd name="connsiteY66" fmla="*/ 6374 h 10000"/>
                <a:gd name="connsiteX67" fmla="*/ 43 w 10000"/>
                <a:gd name="connsiteY67" fmla="*/ 6042 h 10000"/>
                <a:gd name="connsiteX68" fmla="*/ 96 w 10000"/>
                <a:gd name="connsiteY68" fmla="*/ 5723 h 10000"/>
                <a:gd name="connsiteX69" fmla="*/ 175 w 10000"/>
                <a:gd name="connsiteY69" fmla="*/ 5417 h 10000"/>
                <a:gd name="connsiteX70" fmla="*/ 271 w 10000"/>
                <a:gd name="connsiteY70" fmla="*/ 5117 h 10000"/>
                <a:gd name="connsiteX71" fmla="*/ 385 w 10000"/>
                <a:gd name="connsiteY71" fmla="*/ 4852 h 10000"/>
                <a:gd name="connsiteX72" fmla="*/ 517 w 10000"/>
                <a:gd name="connsiteY72" fmla="*/ 4591 h 10000"/>
                <a:gd name="connsiteX73" fmla="*/ 667 w 10000"/>
                <a:gd name="connsiteY73" fmla="*/ 4348 h 10000"/>
                <a:gd name="connsiteX74" fmla="*/ 828 w 10000"/>
                <a:gd name="connsiteY74" fmla="*/ 4136 h 10000"/>
                <a:gd name="connsiteX75" fmla="*/ 1003 w 10000"/>
                <a:gd name="connsiteY75" fmla="*/ 3944 h 10000"/>
                <a:gd name="connsiteX76" fmla="*/ 1196 w 10000"/>
                <a:gd name="connsiteY76" fmla="*/ 3778 h 10000"/>
                <a:gd name="connsiteX77" fmla="*/ 1395 w 10000"/>
                <a:gd name="connsiteY77" fmla="*/ 3643 h 10000"/>
                <a:gd name="connsiteX78" fmla="*/ 1431 w 10000"/>
                <a:gd name="connsiteY78" fmla="*/ 3306 h 10000"/>
                <a:gd name="connsiteX79" fmla="*/ 1488 w 10000"/>
                <a:gd name="connsiteY79" fmla="*/ 2985 h 10000"/>
                <a:gd name="connsiteX80" fmla="*/ 1570 w 10000"/>
                <a:gd name="connsiteY80" fmla="*/ 2676 h 10000"/>
                <a:gd name="connsiteX81" fmla="*/ 1670 w 10000"/>
                <a:gd name="connsiteY81" fmla="*/ 2389 h 10000"/>
                <a:gd name="connsiteX82" fmla="*/ 1795 w 10000"/>
                <a:gd name="connsiteY82" fmla="*/ 2117 h 10000"/>
                <a:gd name="connsiteX83" fmla="*/ 1938 w 10000"/>
                <a:gd name="connsiteY83" fmla="*/ 1879 h 10000"/>
                <a:gd name="connsiteX84" fmla="*/ 2095 w 10000"/>
                <a:gd name="connsiteY84" fmla="*/ 1662 h 10000"/>
                <a:gd name="connsiteX85" fmla="*/ 2270 w 10000"/>
                <a:gd name="connsiteY85" fmla="*/ 1462 h 10000"/>
                <a:gd name="connsiteX86" fmla="*/ 2459 w 10000"/>
                <a:gd name="connsiteY86" fmla="*/ 1303 h 10000"/>
                <a:gd name="connsiteX87" fmla="*/ 2655 w 10000"/>
                <a:gd name="connsiteY87" fmla="*/ 1166 h 10000"/>
                <a:gd name="connsiteX88" fmla="*/ 2873 w 10000"/>
                <a:gd name="connsiteY88" fmla="*/ 1078 h 10000"/>
                <a:gd name="connsiteX89" fmla="*/ 3094 w 10000"/>
                <a:gd name="connsiteY89" fmla="*/ 1012 h 10000"/>
                <a:gd name="connsiteX90" fmla="*/ 3323 w 10000"/>
                <a:gd name="connsiteY90" fmla="*/ 991 h 10000"/>
                <a:gd name="connsiteX91" fmla="*/ 3537 w 10000"/>
                <a:gd name="connsiteY91" fmla="*/ 1012 h 10000"/>
                <a:gd name="connsiteX92" fmla="*/ 3744 w 10000"/>
                <a:gd name="connsiteY92" fmla="*/ 1061 h 10000"/>
                <a:gd name="connsiteX93" fmla="*/ 3911 w 10000"/>
                <a:gd name="connsiteY93" fmla="*/ 824 h 10000"/>
                <a:gd name="connsiteX94" fmla="*/ 4094 w 10000"/>
                <a:gd name="connsiteY94" fmla="*/ 616 h 10000"/>
                <a:gd name="connsiteX95" fmla="*/ 4290 w 10000"/>
                <a:gd name="connsiteY95" fmla="*/ 427 h 10000"/>
                <a:gd name="connsiteX96" fmla="*/ 4490 w 10000"/>
                <a:gd name="connsiteY96" fmla="*/ 278 h 10000"/>
                <a:gd name="connsiteX97" fmla="*/ 4707 w 10000"/>
                <a:gd name="connsiteY97" fmla="*/ 156 h 10000"/>
                <a:gd name="connsiteX98" fmla="*/ 4925 w 10000"/>
                <a:gd name="connsiteY98" fmla="*/ 71 h 10000"/>
                <a:gd name="connsiteX99" fmla="*/ 5157 w 10000"/>
                <a:gd name="connsiteY99" fmla="*/ 19 h 10000"/>
                <a:gd name="connsiteX100" fmla="*/ 5389 w 10000"/>
                <a:gd name="connsiteY100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10000" h="10000">
                  <a:moveTo>
                    <a:pt x="5389" y="0"/>
                  </a:moveTo>
                  <a:lnTo>
                    <a:pt x="5621" y="15"/>
                  </a:lnTo>
                  <a:lnTo>
                    <a:pt x="5846" y="71"/>
                  </a:lnTo>
                  <a:lnTo>
                    <a:pt x="6067" y="156"/>
                  </a:lnTo>
                  <a:lnTo>
                    <a:pt x="6278" y="273"/>
                  </a:lnTo>
                  <a:lnTo>
                    <a:pt x="6478" y="413"/>
                  </a:lnTo>
                  <a:lnTo>
                    <a:pt x="6667" y="588"/>
                  </a:lnTo>
                  <a:cubicBezTo>
                    <a:pt x="6725" y="657"/>
                    <a:pt x="6784" y="725"/>
                    <a:pt x="6842" y="794"/>
                  </a:cubicBezTo>
                  <a:cubicBezTo>
                    <a:pt x="6895" y="869"/>
                    <a:pt x="6949" y="942"/>
                    <a:pt x="7002" y="1018"/>
                  </a:cubicBezTo>
                  <a:cubicBezTo>
                    <a:pt x="7051" y="1101"/>
                    <a:pt x="7099" y="1185"/>
                    <a:pt x="7148" y="1270"/>
                  </a:cubicBezTo>
                  <a:cubicBezTo>
                    <a:pt x="7193" y="1363"/>
                    <a:pt x="7239" y="1452"/>
                    <a:pt x="7284" y="1545"/>
                  </a:cubicBezTo>
                  <a:lnTo>
                    <a:pt x="7395" y="1833"/>
                  </a:lnTo>
                  <a:cubicBezTo>
                    <a:pt x="7425" y="1936"/>
                    <a:pt x="7454" y="2042"/>
                    <a:pt x="7484" y="2143"/>
                  </a:cubicBezTo>
                  <a:lnTo>
                    <a:pt x="7705" y="2209"/>
                  </a:lnTo>
                  <a:lnTo>
                    <a:pt x="7912" y="2300"/>
                  </a:lnTo>
                  <a:lnTo>
                    <a:pt x="8108" y="2434"/>
                  </a:lnTo>
                  <a:lnTo>
                    <a:pt x="8294" y="2594"/>
                  </a:lnTo>
                  <a:lnTo>
                    <a:pt x="8465" y="2783"/>
                  </a:lnTo>
                  <a:cubicBezTo>
                    <a:pt x="8516" y="2855"/>
                    <a:pt x="8568" y="2925"/>
                    <a:pt x="8619" y="2996"/>
                  </a:cubicBezTo>
                  <a:cubicBezTo>
                    <a:pt x="8667" y="3072"/>
                    <a:pt x="8714" y="3148"/>
                    <a:pt x="8762" y="3222"/>
                  </a:cubicBezTo>
                  <a:cubicBezTo>
                    <a:pt x="8802" y="3313"/>
                    <a:pt x="8843" y="3399"/>
                    <a:pt x="8883" y="3487"/>
                  </a:cubicBezTo>
                  <a:cubicBezTo>
                    <a:pt x="8917" y="3583"/>
                    <a:pt x="8952" y="3674"/>
                    <a:pt x="8986" y="3768"/>
                  </a:cubicBezTo>
                  <a:cubicBezTo>
                    <a:pt x="9014" y="3864"/>
                    <a:pt x="9041" y="3963"/>
                    <a:pt x="9069" y="4061"/>
                  </a:cubicBezTo>
                  <a:cubicBezTo>
                    <a:pt x="9089" y="4168"/>
                    <a:pt x="9109" y="4275"/>
                    <a:pt x="9129" y="4379"/>
                  </a:cubicBezTo>
                  <a:cubicBezTo>
                    <a:pt x="9142" y="4487"/>
                    <a:pt x="9155" y="4598"/>
                    <a:pt x="9168" y="4704"/>
                  </a:cubicBezTo>
                  <a:cubicBezTo>
                    <a:pt x="9173" y="4817"/>
                    <a:pt x="9178" y="4931"/>
                    <a:pt x="9183" y="5043"/>
                  </a:cubicBezTo>
                  <a:cubicBezTo>
                    <a:pt x="9181" y="5100"/>
                    <a:pt x="9178" y="5159"/>
                    <a:pt x="9176" y="5215"/>
                  </a:cubicBezTo>
                  <a:cubicBezTo>
                    <a:pt x="9231" y="5272"/>
                    <a:pt x="9285" y="5330"/>
                    <a:pt x="9340" y="5387"/>
                  </a:cubicBezTo>
                  <a:cubicBezTo>
                    <a:pt x="9389" y="5447"/>
                    <a:pt x="9437" y="5511"/>
                    <a:pt x="9486" y="5574"/>
                  </a:cubicBezTo>
                  <a:lnTo>
                    <a:pt x="9618" y="5791"/>
                  </a:lnTo>
                  <a:lnTo>
                    <a:pt x="9729" y="6030"/>
                  </a:lnTo>
                  <a:cubicBezTo>
                    <a:pt x="9761" y="6112"/>
                    <a:pt x="9793" y="6197"/>
                    <a:pt x="9825" y="6282"/>
                  </a:cubicBezTo>
                  <a:cubicBezTo>
                    <a:pt x="9851" y="6369"/>
                    <a:pt x="9878" y="6458"/>
                    <a:pt x="9904" y="6545"/>
                  </a:cubicBezTo>
                  <a:cubicBezTo>
                    <a:pt x="9922" y="6639"/>
                    <a:pt x="9939" y="6733"/>
                    <a:pt x="9957" y="6829"/>
                  </a:cubicBezTo>
                  <a:cubicBezTo>
                    <a:pt x="9969" y="6927"/>
                    <a:pt x="9981" y="7023"/>
                    <a:pt x="9993" y="7122"/>
                  </a:cubicBezTo>
                  <a:cubicBezTo>
                    <a:pt x="9995" y="7224"/>
                    <a:pt x="9998" y="7322"/>
                    <a:pt x="10000" y="7422"/>
                  </a:cubicBezTo>
                  <a:cubicBezTo>
                    <a:pt x="9996" y="7527"/>
                    <a:pt x="9993" y="7637"/>
                    <a:pt x="9989" y="7744"/>
                  </a:cubicBezTo>
                  <a:cubicBezTo>
                    <a:pt x="9976" y="7848"/>
                    <a:pt x="9963" y="7952"/>
                    <a:pt x="9950" y="8053"/>
                  </a:cubicBezTo>
                  <a:cubicBezTo>
                    <a:pt x="9930" y="8154"/>
                    <a:pt x="9909" y="8254"/>
                    <a:pt x="9889" y="8356"/>
                  </a:cubicBezTo>
                  <a:cubicBezTo>
                    <a:pt x="9861" y="8448"/>
                    <a:pt x="9832" y="8540"/>
                    <a:pt x="9804" y="8634"/>
                  </a:cubicBezTo>
                  <a:lnTo>
                    <a:pt x="9693" y="8891"/>
                  </a:lnTo>
                  <a:cubicBezTo>
                    <a:pt x="9651" y="8972"/>
                    <a:pt x="9610" y="9053"/>
                    <a:pt x="9568" y="9133"/>
                  </a:cubicBezTo>
                  <a:cubicBezTo>
                    <a:pt x="9522" y="9203"/>
                    <a:pt x="9475" y="9274"/>
                    <a:pt x="9429" y="9346"/>
                  </a:cubicBezTo>
                  <a:lnTo>
                    <a:pt x="9268" y="9535"/>
                  </a:lnTo>
                  <a:cubicBezTo>
                    <a:pt x="9209" y="9590"/>
                    <a:pt x="9149" y="9641"/>
                    <a:pt x="9090" y="9696"/>
                  </a:cubicBezTo>
                  <a:lnTo>
                    <a:pt x="8904" y="9821"/>
                  </a:lnTo>
                  <a:lnTo>
                    <a:pt x="8708" y="9921"/>
                  </a:lnTo>
                  <a:lnTo>
                    <a:pt x="8501" y="9979"/>
                  </a:lnTo>
                  <a:lnTo>
                    <a:pt x="8287" y="10000"/>
                  </a:lnTo>
                  <a:lnTo>
                    <a:pt x="8287" y="10000"/>
                  </a:lnTo>
                  <a:lnTo>
                    <a:pt x="2188" y="10000"/>
                  </a:lnTo>
                  <a:lnTo>
                    <a:pt x="1949" y="9979"/>
                  </a:lnTo>
                  <a:lnTo>
                    <a:pt x="1717" y="9921"/>
                  </a:lnTo>
                  <a:lnTo>
                    <a:pt x="1495" y="9827"/>
                  </a:lnTo>
                  <a:lnTo>
                    <a:pt x="1285" y="9705"/>
                  </a:lnTo>
                  <a:lnTo>
                    <a:pt x="1081" y="9552"/>
                  </a:lnTo>
                  <a:lnTo>
                    <a:pt x="896" y="9360"/>
                  </a:lnTo>
                  <a:cubicBezTo>
                    <a:pt x="838" y="9290"/>
                    <a:pt x="779" y="9221"/>
                    <a:pt x="721" y="9149"/>
                  </a:cubicBezTo>
                  <a:cubicBezTo>
                    <a:pt x="669" y="9070"/>
                    <a:pt x="616" y="8992"/>
                    <a:pt x="564" y="8913"/>
                  </a:cubicBezTo>
                  <a:cubicBezTo>
                    <a:pt x="516" y="8826"/>
                    <a:pt x="469" y="8739"/>
                    <a:pt x="421" y="8651"/>
                  </a:cubicBezTo>
                  <a:lnTo>
                    <a:pt x="296" y="8373"/>
                  </a:lnTo>
                  <a:cubicBezTo>
                    <a:pt x="262" y="8268"/>
                    <a:pt x="227" y="8165"/>
                    <a:pt x="193" y="8064"/>
                  </a:cubicBezTo>
                  <a:cubicBezTo>
                    <a:pt x="166" y="7960"/>
                    <a:pt x="138" y="7856"/>
                    <a:pt x="111" y="7749"/>
                  </a:cubicBezTo>
                  <a:cubicBezTo>
                    <a:pt x="89" y="7637"/>
                    <a:pt x="68" y="7522"/>
                    <a:pt x="46" y="7412"/>
                  </a:cubicBezTo>
                  <a:cubicBezTo>
                    <a:pt x="34" y="7300"/>
                    <a:pt x="23" y="7184"/>
                    <a:pt x="11" y="7069"/>
                  </a:cubicBezTo>
                  <a:cubicBezTo>
                    <a:pt x="7" y="6952"/>
                    <a:pt x="4" y="6834"/>
                    <a:pt x="0" y="6716"/>
                  </a:cubicBezTo>
                  <a:cubicBezTo>
                    <a:pt x="2" y="6602"/>
                    <a:pt x="5" y="6487"/>
                    <a:pt x="7" y="6374"/>
                  </a:cubicBezTo>
                  <a:cubicBezTo>
                    <a:pt x="19" y="6261"/>
                    <a:pt x="31" y="6152"/>
                    <a:pt x="43" y="6042"/>
                  </a:cubicBezTo>
                  <a:cubicBezTo>
                    <a:pt x="61" y="5935"/>
                    <a:pt x="78" y="5829"/>
                    <a:pt x="96" y="5723"/>
                  </a:cubicBezTo>
                  <a:cubicBezTo>
                    <a:pt x="122" y="5621"/>
                    <a:pt x="149" y="5520"/>
                    <a:pt x="175" y="5417"/>
                  </a:cubicBezTo>
                  <a:cubicBezTo>
                    <a:pt x="207" y="5317"/>
                    <a:pt x="239" y="5218"/>
                    <a:pt x="271" y="5117"/>
                  </a:cubicBezTo>
                  <a:lnTo>
                    <a:pt x="385" y="4852"/>
                  </a:lnTo>
                  <a:lnTo>
                    <a:pt x="517" y="4591"/>
                  </a:lnTo>
                  <a:lnTo>
                    <a:pt x="667" y="4348"/>
                  </a:lnTo>
                  <a:cubicBezTo>
                    <a:pt x="721" y="4278"/>
                    <a:pt x="774" y="4206"/>
                    <a:pt x="828" y="4136"/>
                  </a:cubicBezTo>
                  <a:cubicBezTo>
                    <a:pt x="886" y="4073"/>
                    <a:pt x="945" y="4010"/>
                    <a:pt x="1003" y="3944"/>
                  </a:cubicBezTo>
                  <a:lnTo>
                    <a:pt x="1196" y="3778"/>
                  </a:lnTo>
                  <a:lnTo>
                    <a:pt x="1395" y="3643"/>
                  </a:lnTo>
                  <a:cubicBezTo>
                    <a:pt x="1407" y="3532"/>
                    <a:pt x="1419" y="3419"/>
                    <a:pt x="1431" y="3306"/>
                  </a:cubicBezTo>
                  <a:cubicBezTo>
                    <a:pt x="1450" y="3198"/>
                    <a:pt x="1469" y="3092"/>
                    <a:pt x="1488" y="2985"/>
                  </a:cubicBezTo>
                  <a:cubicBezTo>
                    <a:pt x="1515" y="2883"/>
                    <a:pt x="1543" y="2777"/>
                    <a:pt x="1570" y="2676"/>
                  </a:cubicBezTo>
                  <a:cubicBezTo>
                    <a:pt x="1603" y="2579"/>
                    <a:pt x="1637" y="2485"/>
                    <a:pt x="1670" y="2389"/>
                  </a:cubicBezTo>
                  <a:cubicBezTo>
                    <a:pt x="1712" y="2300"/>
                    <a:pt x="1753" y="2209"/>
                    <a:pt x="1795" y="2117"/>
                  </a:cubicBezTo>
                  <a:cubicBezTo>
                    <a:pt x="1843" y="2039"/>
                    <a:pt x="1890" y="1955"/>
                    <a:pt x="1938" y="1879"/>
                  </a:cubicBezTo>
                  <a:cubicBezTo>
                    <a:pt x="1990" y="1804"/>
                    <a:pt x="2043" y="1733"/>
                    <a:pt x="2095" y="1662"/>
                  </a:cubicBezTo>
                  <a:cubicBezTo>
                    <a:pt x="2153" y="1594"/>
                    <a:pt x="2212" y="1529"/>
                    <a:pt x="2270" y="1462"/>
                  </a:cubicBezTo>
                  <a:lnTo>
                    <a:pt x="2459" y="1303"/>
                  </a:lnTo>
                  <a:lnTo>
                    <a:pt x="2655" y="1166"/>
                  </a:lnTo>
                  <a:lnTo>
                    <a:pt x="2873" y="1078"/>
                  </a:lnTo>
                  <a:lnTo>
                    <a:pt x="3094" y="1012"/>
                  </a:lnTo>
                  <a:lnTo>
                    <a:pt x="3323" y="991"/>
                  </a:lnTo>
                  <a:lnTo>
                    <a:pt x="3537" y="1012"/>
                  </a:lnTo>
                  <a:lnTo>
                    <a:pt x="3744" y="1061"/>
                  </a:lnTo>
                  <a:cubicBezTo>
                    <a:pt x="3800" y="983"/>
                    <a:pt x="3855" y="903"/>
                    <a:pt x="3911" y="824"/>
                  </a:cubicBezTo>
                  <a:lnTo>
                    <a:pt x="4094" y="616"/>
                  </a:lnTo>
                  <a:lnTo>
                    <a:pt x="4290" y="427"/>
                  </a:lnTo>
                  <a:lnTo>
                    <a:pt x="4490" y="278"/>
                  </a:lnTo>
                  <a:lnTo>
                    <a:pt x="4707" y="156"/>
                  </a:lnTo>
                  <a:lnTo>
                    <a:pt x="4925" y="71"/>
                  </a:lnTo>
                  <a:lnTo>
                    <a:pt x="5157" y="19"/>
                  </a:lnTo>
                  <a:lnTo>
                    <a:pt x="5389" y="0"/>
                  </a:lnTo>
                  <a:close/>
                </a:path>
              </a:pathLst>
            </a:custGeom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" name="Freeform 7"/>
            <p:cNvSpPr>
              <a:spLocks/>
            </p:cNvSpPr>
            <p:nvPr/>
          </p:nvSpPr>
          <p:spPr bwMode="auto">
            <a:xfrm>
              <a:off x="2571781" y="1591315"/>
              <a:ext cx="802622" cy="511044"/>
            </a:xfrm>
            <a:custGeom>
              <a:avLst/>
              <a:gdLst>
                <a:gd name="T0" fmla="*/ 1450 w 2564"/>
                <a:gd name="T1" fmla="*/ 4 h 1628"/>
                <a:gd name="T2" fmla="*/ 1564 w 2564"/>
                <a:gd name="T3" fmla="*/ 31 h 1628"/>
                <a:gd name="T4" fmla="*/ 1666 w 2564"/>
                <a:gd name="T5" fmla="*/ 81 h 1628"/>
                <a:gd name="T6" fmla="*/ 1754 w 2564"/>
                <a:gd name="T7" fmla="*/ 151 h 1628"/>
                <a:gd name="T8" fmla="*/ 1824 w 2564"/>
                <a:gd name="T9" fmla="*/ 240 h 1628"/>
                <a:gd name="T10" fmla="*/ 1873 w 2564"/>
                <a:gd name="T11" fmla="*/ 342 h 1628"/>
                <a:gd name="T12" fmla="*/ 1910 w 2564"/>
                <a:gd name="T13" fmla="*/ 397 h 1628"/>
                <a:gd name="T14" fmla="*/ 2014 w 2564"/>
                <a:gd name="T15" fmla="*/ 410 h 1628"/>
                <a:gd name="T16" fmla="*/ 2109 w 2564"/>
                <a:gd name="T17" fmla="*/ 446 h 1628"/>
                <a:gd name="T18" fmla="*/ 2191 w 2564"/>
                <a:gd name="T19" fmla="*/ 504 h 1628"/>
                <a:gd name="T20" fmla="*/ 2258 w 2564"/>
                <a:gd name="T21" fmla="*/ 579 h 1628"/>
                <a:gd name="T22" fmla="*/ 2306 w 2564"/>
                <a:gd name="T23" fmla="*/ 669 h 1628"/>
                <a:gd name="T24" fmla="*/ 2330 w 2564"/>
                <a:gd name="T25" fmla="*/ 768 h 1628"/>
                <a:gd name="T26" fmla="*/ 2330 w 2564"/>
                <a:gd name="T27" fmla="*/ 874 h 1628"/>
                <a:gd name="T28" fmla="*/ 2367 w 2564"/>
                <a:gd name="T29" fmla="*/ 943 h 1628"/>
                <a:gd name="T30" fmla="*/ 2446 w 2564"/>
                <a:gd name="T31" fmla="*/ 999 h 1628"/>
                <a:gd name="T32" fmla="*/ 2509 w 2564"/>
                <a:gd name="T33" fmla="*/ 1074 h 1628"/>
                <a:gd name="T34" fmla="*/ 2549 w 2564"/>
                <a:gd name="T35" fmla="*/ 1165 h 1628"/>
                <a:gd name="T36" fmla="*/ 2564 w 2564"/>
                <a:gd name="T37" fmla="*/ 1265 h 1628"/>
                <a:gd name="T38" fmla="*/ 2552 w 2564"/>
                <a:gd name="T39" fmla="*/ 1362 h 1628"/>
                <a:gd name="T40" fmla="*/ 2515 w 2564"/>
                <a:gd name="T41" fmla="*/ 1448 h 1628"/>
                <a:gd name="T42" fmla="*/ 2458 w 2564"/>
                <a:gd name="T43" fmla="*/ 1521 h 1628"/>
                <a:gd name="T44" fmla="*/ 2385 w 2564"/>
                <a:gd name="T45" fmla="*/ 1578 h 1628"/>
                <a:gd name="T46" fmla="*/ 2299 w 2564"/>
                <a:gd name="T47" fmla="*/ 1614 h 1628"/>
                <a:gd name="T48" fmla="*/ 2203 w 2564"/>
                <a:gd name="T49" fmla="*/ 1628 h 1628"/>
                <a:gd name="T50" fmla="*/ 494 w 2564"/>
                <a:gd name="T51" fmla="*/ 1628 h 1628"/>
                <a:gd name="T52" fmla="*/ 380 w 2564"/>
                <a:gd name="T53" fmla="*/ 1614 h 1628"/>
                <a:gd name="T54" fmla="*/ 276 w 2564"/>
                <a:gd name="T55" fmla="*/ 1577 h 1628"/>
                <a:gd name="T56" fmla="*/ 185 w 2564"/>
                <a:gd name="T57" fmla="*/ 1519 h 1628"/>
                <a:gd name="T58" fmla="*/ 108 w 2564"/>
                <a:gd name="T59" fmla="*/ 1443 h 1628"/>
                <a:gd name="T60" fmla="*/ 50 w 2564"/>
                <a:gd name="T61" fmla="*/ 1351 h 1628"/>
                <a:gd name="T62" fmla="*/ 12 w 2564"/>
                <a:gd name="T63" fmla="*/ 1247 h 1628"/>
                <a:gd name="T64" fmla="*/ 0 w 2564"/>
                <a:gd name="T65" fmla="*/ 1133 h 1628"/>
                <a:gd name="T66" fmla="*/ 14 w 2564"/>
                <a:gd name="T67" fmla="*/ 1018 h 1628"/>
                <a:gd name="T68" fmla="*/ 52 w 2564"/>
                <a:gd name="T69" fmla="*/ 913 h 1628"/>
                <a:gd name="T70" fmla="*/ 112 w 2564"/>
                <a:gd name="T71" fmla="*/ 820 h 1628"/>
                <a:gd name="T72" fmla="*/ 191 w 2564"/>
                <a:gd name="T73" fmla="*/ 744 h 1628"/>
                <a:gd name="T74" fmla="*/ 286 w 2564"/>
                <a:gd name="T75" fmla="*/ 686 h 1628"/>
                <a:gd name="T76" fmla="*/ 392 w 2564"/>
                <a:gd name="T77" fmla="*/ 650 h 1628"/>
                <a:gd name="T78" fmla="*/ 393 w 2564"/>
                <a:gd name="T79" fmla="*/ 555 h 1628"/>
                <a:gd name="T80" fmla="*/ 419 w 2564"/>
                <a:gd name="T81" fmla="*/ 456 h 1628"/>
                <a:gd name="T82" fmla="*/ 466 w 2564"/>
                <a:gd name="T83" fmla="*/ 367 h 1628"/>
                <a:gd name="T84" fmla="*/ 531 w 2564"/>
                <a:gd name="T85" fmla="*/ 293 h 1628"/>
                <a:gd name="T86" fmla="*/ 613 w 2564"/>
                <a:gd name="T87" fmla="*/ 236 h 1628"/>
                <a:gd name="T88" fmla="*/ 708 w 2564"/>
                <a:gd name="T89" fmla="*/ 199 h 1628"/>
                <a:gd name="T90" fmla="*/ 812 w 2564"/>
                <a:gd name="T91" fmla="*/ 186 h 1628"/>
                <a:gd name="T92" fmla="*/ 920 w 2564"/>
                <a:gd name="T93" fmla="*/ 201 h 1628"/>
                <a:gd name="T94" fmla="*/ 1005 w 2564"/>
                <a:gd name="T95" fmla="*/ 176 h 1628"/>
                <a:gd name="T96" fmla="*/ 1084 w 2564"/>
                <a:gd name="T97" fmla="*/ 103 h 1628"/>
                <a:gd name="T98" fmla="*/ 1176 w 2564"/>
                <a:gd name="T99" fmla="*/ 47 h 1628"/>
                <a:gd name="T100" fmla="*/ 1278 w 2564"/>
                <a:gd name="T101" fmla="*/ 12 h 1628"/>
                <a:gd name="T102" fmla="*/ 1391 w 2564"/>
                <a:gd name="T103" fmla="*/ 0 h 1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64" h="1628">
                  <a:moveTo>
                    <a:pt x="1391" y="0"/>
                  </a:moveTo>
                  <a:lnTo>
                    <a:pt x="1450" y="4"/>
                  </a:lnTo>
                  <a:lnTo>
                    <a:pt x="1508" y="15"/>
                  </a:lnTo>
                  <a:lnTo>
                    <a:pt x="1564" y="31"/>
                  </a:lnTo>
                  <a:lnTo>
                    <a:pt x="1617" y="53"/>
                  </a:lnTo>
                  <a:lnTo>
                    <a:pt x="1666" y="81"/>
                  </a:lnTo>
                  <a:lnTo>
                    <a:pt x="1711" y="114"/>
                  </a:lnTo>
                  <a:lnTo>
                    <a:pt x="1754" y="151"/>
                  </a:lnTo>
                  <a:lnTo>
                    <a:pt x="1791" y="194"/>
                  </a:lnTo>
                  <a:lnTo>
                    <a:pt x="1824" y="240"/>
                  </a:lnTo>
                  <a:lnTo>
                    <a:pt x="1851" y="289"/>
                  </a:lnTo>
                  <a:lnTo>
                    <a:pt x="1873" y="342"/>
                  </a:lnTo>
                  <a:lnTo>
                    <a:pt x="1890" y="398"/>
                  </a:lnTo>
                  <a:lnTo>
                    <a:pt x="1910" y="397"/>
                  </a:lnTo>
                  <a:lnTo>
                    <a:pt x="1963" y="400"/>
                  </a:lnTo>
                  <a:lnTo>
                    <a:pt x="2014" y="410"/>
                  </a:lnTo>
                  <a:lnTo>
                    <a:pt x="2063" y="426"/>
                  </a:lnTo>
                  <a:lnTo>
                    <a:pt x="2109" y="446"/>
                  </a:lnTo>
                  <a:lnTo>
                    <a:pt x="2153" y="473"/>
                  </a:lnTo>
                  <a:lnTo>
                    <a:pt x="2191" y="504"/>
                  </a:lnTo>
                  <a:lnTo>
                    <a:pt x="2228" y="540"/>
                  </a:lnTo>
                  <a:lnTo>
                    <a:pt x="2258" y="579"/>
                  </a:lnTo>
                  <a:lnTo>
                    <a:pt x="2284" y="622"/>
                  </a:lnTo>
                  <a:lnTo>
                    <a:pt x="2306" y="669"/>
                  </a:lnTo>
                  <a:lnTo>
                    <a:pt x="2321" y="717"/>
                  </a:lnTo>
                  <a:lnTo>
                    <a:pt x="2330" y="768"/>
                  </a:lnTo>
                  <a:lnTo>
                    <a:pt x="2334" y="821"/>
                  </a:lnTo>
                  <a:lnTo>
                    <a:pt x="2330" y="874"/>
                  </a:lnTo>
                  <a:lnTo>
                    <a:pt x="2321" y="924"/>
                  </a:lnTo>
                  <a:lnTo>
                    <a:pt x="2367" y="943"/>
                  </a:lnTo>
                  <a:lnTo>
                    <a:pt x="2409" y="969"/>
                  </a:lnTo>
                  <a:lnTo>
                    <a:pt x="2446" y="999"/>
                  </a:lnTo>
                  <a:lnTo>
                    <a:pt x="2480" y="1035"/>
                  </a:lnTo>
                  <a:lnTo>
                    <a:pt x="2509" y="1074"/>
                  </a:lnTo>
                  <a:lnTo>
                    <a:pt x="2532" y="1117"/>
                  </a:lnTo>
                  <a:lnTo>
                    <a:pt x="2549" y="1165"/>
                  </a:lnTo>
                  <a:lnTo>
                    <a:pt x="2560" y="1214"/>
                  </a:lnTo>
                  <a:lnTo>
                    <a:pt x="2564" y="1265"/>
                  </a:lnTo>
                  <a:lnTo>
                    <a:pt x="2561" y="1315"/>
                  </a:lnTo>
                  <a:lnTo>
                    <a:pt x="2552" y="1362"/>
                  </a:lnTo>
                  <a:lnTo>
                    <a:pt x="2536" y="1406"/>
                  </a:lnTo>
                  <a:lnTo>
                    <a:pt x="2515" y="1448"/>
                  </a:lnTo>
                  <a:lnTo>
                    <a:pt x="2489" y="1486"/>
                  </a:lnTo>
                  <a:lnTo>
                    <a:pt x="2458" y="1521"/>
                  </a:lnTo>
                  <a:lnTo>
                    <a:pt x="2423" y="1552"/>
                  </a:lnTo>
                  <a:lnTo>
                    <a:pt x="2385" y="1578"/>
                  </a:lnTo>
                  <a:lnTo>
                    <a:pt x="2344" y="1599"/>
                  </a:lnTo>
                  <a:lnTo>
                    <a:pt x="2299" y="1614"/>
                  </a:lnTo>
                  <a:lnTo>
                    <a:pt x="2252" y="1624"/>
                  </a:lnTo>
                  <a:lnTo>
                    <a:pt x="2203" y="1628"/>
                  </a:lnTo>
                  <a:lnTo>
                    <a:pt x="2203" y="1628"/>
                  </a:lnTo>
                  <a:lnTo>
                    <a:pt x="494" y="1628"/>
                  </a:lnTo>
                  <a:lnTo>
                    <a:pt x="436" y="1624"/>
                  </a:lnTo>
                  <a:lnTo>
                    <a:pt x="380" y="1614"/>
                  </a:lnTo>
                  <a:lnTo>
                    <a:pt x="327" y="1599"/>
                  </a:lnTo>
                  <a:lnTo>
                    <a:pt x="276" y="1577"/>
                  </a:lnTo>
                  <a:lnTo>
                    <a:pt x="229" y="1550"/>
                  </a:lnTo>
                  <a:lnTo>
                    <a:pt x="185" y="1519"/>
                  </a:lnTo>
                  <a:lnTo>
                    <a:pt x="144" y="1483"/>
                  </a:lnTo>
                  <a:lnTo>
                    <a:pt x="108" y="1443"/>
                  </a:lnTo>
                  <a:lnTo>
                    <a:pt x="77" y="1398"/>
                  </a:lnTo>
                  <a:lnTo>
                    <a:pt x="50" y="1351"/>
                  </a:lnTo>
                  <a:lnTo>
                    <a:pt x="28" y="1300"/>
                  </a:lnTo>
                  <a:lnTo>
                    <a:pt x="12" y="1247"/>
                  </a:lnTo>
                  <a:lnTo>
                    <a:pt x="3" y="1191"/>
                  </a:lnTo>
                  <a:lnTo>
                    <a:pt x="0" y="1133"/>
                  </a:lnTo>
                  <a:lnTo>
                    <a:pt x="4" y="1075"/>
                  </a:lnTo>
                  <a:lnTo>
                    <a:pt x="14" y="1018"/>
                  </a:lnTo>
                  <a:lnTo>
                    <a:pt x="29" y="964"/>
                  </a:lnTo>
                  <a:lnTo>
                    <a:pt x="52" y="913"/>
                  </a:lnTo>
                  <a:lnTo>
                    <a:pt x="79" y="865"/>
                  </a:lnTo>
                  <a:lnTo>
                    <a:pt x="112" y="820"/>
                  </a:lnTo>
                  <a:lnTo>
                    <a:pt x="149" y="779"/>
                  </a:lnTo>
                  <a:lnTo>
                    <a:pt x="191" y="744"/>
                  </a:lnTo>
                  <a:lnTo>
                    <a:pt x="236" y="712"/>
                  </a:lnTo>
                  <a:lnTo>
                    <a:pt x="286" y="686"/>
                  </a:lnTo>
                  <a:lnTo>
                    <a:pt x="338" y="665"/>
                  </a:lnTo>
                  <a:lnTo>
                    <a:pt x="392" y="650"/>
                  </a:lnTo>
                  <a:lnTo>
                    <a:pt x="390" y="608"/>
                  </a:lnTo>
                  <a:lnTo>
                    <a:pt x="393" y="555"/>
                  </a:lnTo>
                  <a:lnTo>
                    <a:pt x="403" y="504"/>
                  </a:lnTo>
                  <a:lnTo>
                    <a:pt x="419" y="456"/>
                  </a:lnTo>
                  <a:lnTo>
                    <a:pt x="439" y="410"/>
                  </a:lnTo>
                  <a:lnTo>
                    <a:pt x="466" y="367"/>
                  </a:lnTo>
                  <a:lnTo>
                    <a:pt x="496" y="328"/>
                  </a:lnTo>
                  <a:lnTo>
                    <a:pt x="531" y="293"/>
                  </a:lnTo>
                  <a:lnTo>
                    <a:pt x="571" y="261"/>
                  </a:lnTo>
                  <a:lnTo>
                    <a:pt x="613" y="236"/>
                  </a:lnTo>
                  <a:lnTo>
                    <a:pt x="659" y="214"/>
                  </a:lnTo>
                  <a:lnTo>
                    <a:pt x="708" y="199"/>
                  </a:lnTo>
                  <a:lnTo>
                    <a:pt x="758" y="190"/>
                  </a:lnTo>
                  <a:lnTo>
                    <a:pt x="812" y="186"/>
                  </a:lnTo>
                  <a:lnTo>
                    <a:pt x="867" y="190"/>
                  </a:lnTo>
                  <a:lnTo>
                    <a:pt x="920" y="201"/>
                  </a:lnTo>
                  <a:lnTo>
                    <a:pt x="971" y="218"/>
                  </a:lnTo>
                  <a:lnTo>
                    <a:pt x="1005" y="176"/>
                  </a:lnTo>
                  <a:lnTo>
                    <a:pt x="1043" y="138"/>
                  </a:lnTo>
                  <a:lnTo>
                    <a:pt x="1084" y="103"/>
                  </a:lnTo>
                  <a:lnTo>
                    <a:pt x="1127" y="73"/>
                  </a:lnTo>
                  <a:lnTo>
                    <a:pt x="1176" y="47"/>
                  </a:lnTo>
                  <a:lnTo>
                    <a:pt x="1225" y="28"/>
                  </a:lnTo>
                  <a:lnTo>
                    <a:pt x="1278" y="12"/>
                  </a:lnTo>
                  <a:lnTo>
                    <a:pt x="1334" y="4"/>
                  </a:lnTo>
                  <a:lnTo>
                    <a:pt x="139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6" name="CuadroTexto 105"/>
          <p:cNvSpPr txBox="1"/>
          <p:nvPr/>
        </p:nvSpPr>
        <p:spPr>
          <a:xfrm>
            <a:off x="8808263" y="4859686"/>
            <a:ext cx="902102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s-ES" sz="1200" b="1">
                <a:latin typeface="Avenir LT Std 55 Roman" panose="020B0503020203020204" pitchFamily="34" charset="0"/>
              </a:rPr>
              <a:t>On-premise</a:t>
            </a:r>
            <a:endParaRPr lang="es-ES" sz="1200" b="1" dirty="0">
              <a:latin typeface="Avenir LT Std 55 Roman" panose="020B0503020203020204" pitchFamily="34" charset="0"/>
            </a:endParaRPr>
          </a:p>
        </p:txBody>
      </p:sp>
      <p:sp>
        <p:nvSpPr>
          <p:cNvPr id="107" name="CuadroTexto 106"/>
          <p:cNvSpPr txBox="1"/>
          <p:nvPr/>
        </p:nvSpPr>
        <p:spPr>
          <a:xfrm>
            <a:off x="11031505" y="4848764"/>
            <a:ext cx="779557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s-ES" sz="1200" b="1">
                <a:latin typeface="Avenir LT Std 55 Roman" panose="020B0503020203020204" pitchFamily="34" charset="0"/>
              </a:rPr>
              <a:t>Cloud</a:t>
            </a:r>
            <a:endParaRPr lang="es-ES" sz="1200" b="1" dirty="0">
              <a:latin typeface="Avenir LT Std 55 Roman" panose="020B0503020203020204" pitchFamily="34" charset="0"/>
            </a:endParaRPr>
          </a:p>
        </p:txBody>
      </p:sp>
      <p:sp>
        <p:nvSpPr>
          <p:cNvPr id="108" name="CuadroTexto 107"/>
          <p:cNvSpPr txBox="1"/>
          <p:nvPr/>
        </p:nvSpPr>
        <p:spPr>
          <a:xfrm>
            <a:off x="9894518" y="4874148"/>
            <a:ext cx="902102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s-ES" sz="1200" b="1">
                <a:latin typeface="Avenir LT Std 55 Roman" panose="020B0503020203020204" pitchFamily="34" charset="0"/>
              </a:rPr>
              <a:t>Híbrido</a:t>
            </a:r>
            <a:endParaRPr lang="es-ES" sz="1200" b="1" dirty="0">
              <a:latin typeface="Avenir LT Std 55 Roman" panose="020B0503020203020204" pitchFamily="34" charset="0"/>
            </a:endParaRPr>
          </a:p>
        </p:txBody>
      </p:sp>
      <p:sp>
        <p:nvSpPr>
          <p:cNvPr id="109" name="CuadroTexto 108"/>
          <p:cNvSpPr txBox="1"/>
          <p:nvPr/>
        </p:nvSpPr>
        <p:spPr>
          <a:xfrm>
            <a:off x="8889503" y="5354582"/>
            <a:ext cx="2739558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dirty="0">
                <a:solidFill>
                  <a:schemeClr val="tx2"/>
                </a:solidFill>
                <a:latin typeface="Avenir LT Std 55 Roman" panose="020B0503020203020204" pitchFamily="34" charset="0"/>
              </a:rPr>
              <a:t>4. Suite de </a:t>
            </a:r>
            <a:r>
              <a:rPr lang="es-ES" u="sng" dirty="0">
                <a:solidFill>
                  <a:schemeClr val="tx2"/>
                </a:solidFill>
                <a:latin typeface="Avenir LT Std 55 Roman" panose="020B0503020203020204" pitchFamily="34" charset="0"/>
              </a:rPr>
              <a:t>Aplicaciones</a:t>
            </a:r>
          </a:p>
        </p:txBody>
      </p:sp>
      <p:sp>
        <p:nvSpPr>
          <p:cNvPr id="110" name="CuadroTexto 109"/>
          <p:cNvSpPr txBox="1"/>
          <p:nvPr/>
        </p:nvSpPr>
        <p:spPr>
          <a:xfrm>
            <a:off x="9715155" y="5690864"/>
            <a:ext cx="1006676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1400" b="1" dirty="0">
                <a:latin typeface="Avenir LT Std 55 Roman" panose="020B0503020203020204" pitchFamily="34" charset="0"/>
              </a:rPr>
              <a:t>Aplicación</a:t>
            </a:r>
          </a:p>
        </p:txBody>
      </p:sp>
      <p:sp>
        <p:nvSpPr>
          <p:cNvPr id="111" name="CuadroTexto 110"/>
          <p:cNvSpPr txBox="1"/>
          <p:nvPr/>
        </p:nvSpPr>
        <p:spPr>
          <a:xfrm>
            <a:off x="9715155" y="5908631"/>
            <a:ext cx="1006676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1400" b="1" dirty="0">
                <a:latin typeface="Avenir LT Std 55 Roman" panose="020B0503020203020204" pitchFamily="34" charset="0"/>
              </a:rPr>
              <a:t>Usuario</a:t>
            </a:r>
          </a:p>
        </p:txBody>
      </p:sp>
      <p:sp>
        <p:nvSpPr>
          <p:cNvPr id="117" name="CuadroTexto 116"/>
          <p:cNvSpPr txBox="1"/>
          <p:nvPr/>
        </p:nvSpPr>
        <p:spPr>
          <a:xfrm>
            <a:off x="9715155" y="6126398"/>
            <a:ext cx="1006676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1400" b="1" dirty="0">
                <a:latin typeface="Avenir LT Std 55 Roman" panose="020B0503020203020204" pitchFamily="34" charset="0"/>
              </a:rPr>
              <a:t>Dispositivo</a:t>
            </a:r>
          </a:p>
        </p:txBody>
      </p:sp>
      <p:sp>
        <p:nvSpPr>
          <p:cNvPr id="118" name="CuadroTexto 117"/>
          <p:cNvSpPr txBox="1"/>
          <p:nvPr/>
        </p:nvSpPr>
        <p:spPr>
          <a:xfrm>
            <a:off x="9715155" y="6344166"/>
            <a:ext cx="1006676" cy="26662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1400" b="1">
                <a:latin typeface="Avenir LT Std 55 Roman" panose="020B0503020203020204" pitchFamily="34" charset="0"/>
              </a:rPr>
              <a:t>Tiempo</a:t>
            </a:r>
            <a:endParaRPr lang="es-ES" sz="1400" b="1" dirty="0">
              <a:latin typeface="Avenir LT Std 55 Roman" panose="020B0503020203020204" pitchFamily="34" charset="0"/>
            </a:endParaRPr>
          </a:p>
        </p:txBody>
      </p:sp>
      <p:cxnSp>
        <p:nvCxnSpPr>
          <p:cNvPr id="128" name="Conector recto de flecha 127"/>
          <p:cNvCxnSpPr/>
          <p:nvPr/>
        </p:nvCxnSpPr>
        <p:spPr bwMode="auto">
          <a:xfrm>
            <a:off x="10059450" y="1994948"/>
            <a:ext cx="271812" cy="0"/>
          </a:xfrm>
          <a:prstGeom prst="straightConnector1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9" name="Conector recto de flecha 128"/>
          <p:cNvCxnSpPr/>
          <p:nvPr/>
        </p:nvCxnSpPr>
        <p:spPr bwMode="auto">
          <a:xfrm flipV="1">
            <a:off x="10057064" y="3356751"/>
            <a:ext cx="274198" cy="1702"/>
          </a:xfrm>
          <a:prstGeom prst="straightConnector1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0" name="Conector recto de flecha 129"/>
          <p:cNvCxnSpPr/>
          <p:nvPr/>
        </p:nvCxnSpPr>
        <p:spPr bwMode="auto">
          <a:xfrm>
            <a:off x="10049857" y="3726572"/>
            <a:ext cx="262883" cy="0"/>
          </a:xfrm>
          <a:prstGeom prst="straightConnector1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12" name="Conector recto de flecha 111"/>
          <p:cNvCxnSpPr/>
          <p:nvPr/>
        </p:nvCxnSpPr>
        <p:spPr bwMode="auto">
          <a:xfrm>
            <a:off x="9622706" y="4671179"/>
            <a:ext cx="271812" cy="0"/>
          </a:xfrm>
          <a:prstGeom prst="straightConnector1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15" name="Conector recto de flecha 114"/>
          <p:cNvCxnSpPr/>
          <p:nvPr/>
        </p:nvCxnSpPr>
        <p:spPr bwMode="auto">
          <a:xfrm>
            <a:off x="10695223" y="4671179"/>
            <a:ext cx="271812" cy="0"/>
          </a:xfrm>
          <a:prstGeom prst="straightConnector1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14" name="CuadroTexto 113"/>
          <p:cNvSpPr txBox="1"/>
          <p:nvPr/>
        </p:nvSpPr>
        <p:spPr>
          <a:xfrm rot="20933379">
            <a:off x="193069" y="340946"/>
            <a:ext cx="3105490" cy="916745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2000" b="1" dirty="0">
                <a:latin typeface="Bradley Hand ITC" panose="03070402050302030203" pitchFamily="66" charset="0"/>
              </a:rPr>
              <a:t>Los </a:t>
            </a:r>
            <a:r>
              <a:rPr lang="es-ES" sz="2000" b="1" dirty="0" err="1">
                <a:latin typeface="Bradley Hand ITC" panose="03070402050302030203" pitchFamily="66" charset="0"/>
              </a:rPr>
              <a:t>WebServices</a:t>
            </a:r>
            <a:r>
              <a:rPr lang="es-ES" sz="2000" b="1" dirty="0">
                <a:latin typeface="Bradley Hand ITC" panose="03070402050302030203" pitchFamily="66" charset="0"/>
              </a:rPr>
              <a:t> son el modelo de acceso y consumo de la información</a:t>
            </a:r>
          </a:p>
        </p:txBody>
      </p:sp>
      <p:sp>
        <p:nvSpPr>
          <p:cNvPr id="113" name="CuadroTexto 112">
            <a:extLst>
              <a:ext uri="{FF2B5EF4-FFF2-40B4-BE49-F238E27FC236}">
                <a16:creationId xmlns:a16="http://schemas.microsoft.com/office/drawing/2014/main" id="{D06ABE6A-D681-4036-BCCF-32AA194523EA}"/>
              </a:ext>
            </a:extLst>
          </p:cNvPr>
          <p:cNvSpPr txBox="1"/>
          <p:nvPr/>
        </p:nvSpPr>
        <p:spPr>
          <a:xfrm>
            <a:off x="8903852" y="1005097"/>
            <a:ext cx="3105490" cy="24908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1400" b="1" dirty="0">
                <a:latin typeface="Bradley Hand ITC" panose="03070402050302030203" pitchFamily="66" charset="0"/>
              </a:rPr>
              <a:t>Puntos, polígonos, líneas y mucho más…</a:t>
            </a:r>
          </a:p>
        </p:txBody>
      </p:sp>
      <p:sp>
        <p:nvSpPr>
          <p:cNvPr id="116" name="CuadroTexto 115">
            <a:extLst>
              <a:ext uri="{FF2B5EF4-FFF2-40B4-BE49-F238E27FC236}">
                <a16:creationId xmlns:a16="http://schemas.microsoft.com/office/drawing/2014/main" id="{F28AE150-917D-441B-A6F3-C1A02E48C756}"/>
              </a:ext>
            </a:extLst>
          </p:cNvPr>
          <p:cNvSpPr txBox="1"/>
          <p:nvPr/>
        </p:nvSpPr>
        <p:spPr>
          <a:xfrm rot="20454606">
            <a:off x="9646000" y="2230442"/>
            <a:ext cx="1910946" cy="67708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eaLnBrk="0" hangingPunct="0">
              <a:lnSpc>
                <a:spcPts val="1800"/>
              </a:lnSpc>
            </a:pPr>
            <a:r>
              <a:rPr lang="es-ES" sz="1400" b="1" dirty="0">
                <a:latin typeface="Bradley Hand ITC" panose="03070402050302030203" pitchFamily="66" charset="0"/>
              </a:rPr>
              <a:t>Web – JavaScript</a:t>
            </a:r>
          </a:p>
          <a:p>
            <a:pPr eaLnBrk="0" hangingPunct="0">
              <a:lnSpc>
                <a:spcPts val="1800"/>
              </a:lnSpc>
            </a:pPr>
            <a:r>
              <a:rPr lang="es-ES" sz="1400" b="1" dirty="0">
                <a:latin typeface="Bradley Hand ITC" panose="03070402050302030203" pitchFamily="66" charset="0"/>
              </a:rPr>
              <a:t>Móviles – iOS y Android</a:t>
            </a:r>
          </a:p>
          <a:p>
            <a:pPr eaLnBrk="0" hangingPunct="0">
              <a:lnSpc>
                <a:spcPts val="1800"/>
              </a:lnSpc>
            </a:pPr>
            <a:r>
              <a:rPr lang="es-ES" sz="1400" b="1" dirty="0" err="1">
                <a:latin typeface="Bradley Hand ITC" panose="03070402050302030203" pitchFamily="66" charset="0"/>
              </a:rPr>
              <a:t>.Net</a:t>
            </a:r>
            <a:r>
              <a:rPr lang="es-ES" sz="1400" b="1" dirty="0">
                <a:latin typeface="Bradley Hand ITC" panose="03070402050302030203" pitchFamily="66" charset="0"/>
              </a:rPr>
              <a:t> y Java</a:t>
            </a:r>
          </a:p>
        </p:txBody>
      </p:sp>
    </p:spTree>
    <p:extLst>
      <p:ext uri="{BB962C8B-B14F-4D97-AF65-F5344CB8AC3E}">
        <p14:creationId xmlns:p14="http://schemas.microsoft.com/office/powerpoint/2010/main" val="95383778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"/>
                            </p:stCondLst>
                            <p:childTnLst>
                              <p:par>
                                <p:cTn id="1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00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500"/>
                            </p:stCondLst>
                            <p:childTnLst>
                              <p:par>
                                <p:cTn id="1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2000"/>
                            </p:stCondLst>
                            <p:childTnLst>
                              <p:par>
                                <p:cTn id="1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2500"/>
                            </p:stCondLst>
                            <p:childTnLst>
                              <p:par>
                                <p:cTn id="1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3000"/>
                            </p:stCondLst>
                            <p:childTnLst>
                              <p:par>
                                <p:cTn id="1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500"/>
                            </p:stCondLst>
                            <p:childTnLst>
                              <p:par>
                                <p:cTn id="1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000"/>
                            </p:stCondLst>
                            <p:childTnLst>
                              <p:par>
                                <p:cTn id="1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500"/>
                            </p:stCondLst>
                            <p:childTnLst>
                              <p:par>
                                <p:cTn id="1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500"/>
                            </p:stCondLst>
                            <p:childTnLst>
                              <p:par>
                                <p:cTn id="1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000"/>
                            </p:stCondLst>
                            <p:childTnLst>
                              <p:par>
                                <p:cTn id="1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500"/>
                            </p:stCondLst>
                            <p:childTnLst>
                              <p:par>
                                <p:cTn id="1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2000"/>
                            </p:stCondLst>
                            <p:childTnLst>
                              <p:par>
                                <p:cTn id="1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500"/>
                            </p:stCondLst>
                            <p:childTnLst>
                              <p:par>
                                <p:cTn id="1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000"/>
                            </p:stCondLst>
                            <p:childTnLst>
                              <p:par>
                                <p:cTn id="2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1500"/>
                            </p:stCondLst>
                            <p:childTnLst>
                              <p:par>
                                <p:cTn id="2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500"/>
                            </p:stCondLst>
                            <p:childTnLst>
                              <p:par>
                                <p:cTn id="2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1500"/>
                            </p:stCondLst>
                            <p:childTnLst>
                              <p:par>
                                <p:cTn id="2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/>
      <p:bldP spid="16" grpId="0"/>
      <p:bldP spid="17" grpId="0"/>
      <p:bldP spid="18" grpId="0"/>
      <p:bldP spid="19" grpId="0" animBg="1"/>
      <p:bldP spid="20" grpId="0" animBg="1"/>
      <p:bldP spid="21" grpId="0" animBg="1"/>
      <p:bldP spid="22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/>
      <p:bldP spid="67" grpId="0"/>
      <p:bldP spid="68" grpId="0"/>
      <p:bldP spid="69" grpId="0"/>
      <p:bldP spid="82" grpId="0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/>
      <p:bldP spid="106" grpId="0"/>
      <p:bldP spid="107" grpId="0"/>
      <p:bldP spid="108" grpId="0"/>
      <p:bldP spid="109" grpId="0"/>
      <p:bldP spid="110" grpId="0"/>
      <p:bldP spid="111" grpId="0"/>
      <p:bldP spid="117" grpId="0"/>
      <p:bldP spid="118" grpId="0"/>
      <p:bldP spid="114" grpId="0"/>
      <p:bldP spid="113" grpId="0"/>
      <p:bldP spid="116" grpId="0"/>
    </p:bldLst>
  </p:timing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sri_Corporate_Template-Dark" id="{62A57839-816C-DD40-89BF-1C32BC75980C}" vid="{B3749CB9-E79A-FB42-8D76-A7C3AB67D11D}"/>
    </a:ext>
  </a:extLst>
</a:theme>
</file>

<file path=ppt/theme/theme2.xml><?xml version="1.0" encoding="utf-8"?>
<a:theme xmlns:a="http://schemas.openxmlformats.org/drawingml/2006/main" name="1_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GrayAvinir" id="{453C3CCA-CD4F-5245-9F10-20197E1EC587}" vid="{F219D179-9DD1-8642-9FC7-8440C88D95A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1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500C151A31E5F439BE9E3C51A0684AF" ma:contentTypeVersion="4" ma:contentTypeDescription="Crear nuevo documento." ma:contentTypeScope="" ma:versionID="1f15090402289d09093f8de992d4906c">
  <xsd:schema xmlns:xsd="http://www.w3.org/2001/XMLSchema" xmlns:xs="http://www.w3.org/2001/XMLSchema" xmlns:p="http://schemas.microsoft.com/office/2006/metadata/properties" xmlns:ns2="41280140-b94e-43b3-bfbf-d01058232f24" xmlns:ns3="b4db1038-b44c-477f-b4ad-9542359702c0" targetNamespace="http://schemas.microsoft.com/office/2006/metadata/properties" ma:root="true" ma:fieldsID="d2b42feb011d0fffcd74b2f7c34b33c0" ns2:_="" ns3:_="">
    <xsd:import namespace="41280140-b94e-43b3-bfbf-d01058232f24"/>
    <xsd:import namespace="b4db1038-b44c-477f-b4ad-9542359702c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280140-b94e-43b3-bfbf-d01058232f2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db1038-b44c-477f-b4ad-9542359702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81E133DB-697E-4C10-B192-8899027B1EC6}">
  <ds:schemaRefs>
    <ds:schemaRef ds:uri="http://purl.org/dc/elements/1.1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b4db1038-b44c-477f-b4ad-9542359702c0"/>
    <ds:schemaRef ds:uri="41280140-b94e-43b3-bfbf-d01058232f24"/>
    <ds:schemaRef ds:uri="http://purl.org/dc/terms/"/>
  </ds:schemaRefs>
</ds:datastoreItem>
</file>

<file path=customXml/itemProps13.xml><?xml version="1.0" encoding="utf-8"?>
<ds:datastoreItem xmlns:ds="http://schemas.openxmlformats.org/officeDocument/2006/customXml" ds:itemID="{471F2C6F-9B76-4A6E-90A4-9F558C8C5C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1280140-b94e-43b3-bfbf-d01058232f24"/>
    <ds:schemaRef ds:uri="b4db1038-b44c-477f-b4ad-9542359702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14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35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</Template>
  <TotalTime>0</TotalTime>
  <Words>167</Words>
  <Application>Microsoft Office PowerPoint</Application>
  <PresentationFormat>Panorámica</PresentationFormat>
  <Paragraphs>66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</vt:i4>
      </vt:variant>
    </vt:vector>
  </HeadingPairs>
  <TitlesOfParts>
    <vt:vector size="12" baseType="lpstr">
      <vt:lpstr>ＭＳ Ｐゴシック</vt:lpstr>
      <vt:lpstr>Arial</vt:lpstr>
      <vt:lpstr>Avenir LT Std 55 Roman</vt:lpstr>
      <vt:lpstr>Avenir Next Ultra Light</vt:lpstr>
      <vt:lpstr>AvenirNext LT Pro Demi</vt:lpstr>
      <vt:lpstr>AvenirNext LT Pro Thin</vt:lpstr>
      <vt:lpstr>Bradley Hand ITC</vt:lpstr>
      <vt:lpstr>Calibri</vt:lpstr>
      <vt:lpstr>Lucida Grande</vt:lpstr>
      <vt:lpstr>Esri_Corporate_Template-Dark</vt:lpstr>
      <vt:lpstr>1_Esri_Corporate_Template-Dark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cp:lastPrinted>2017-03-03T21:17:57Z</cp:lastPrinted>
  <dcterms:created xsi:type="dcterms:W3CDTF">2017-02-13T17:07:06Z</dcterms:created>
  <dcterms:modified xsi:type="dcterms:W3CDTF">2017-06-26T16:18:31Z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0x010100D500C151A31E5F439BE9E3C51A0684AF</vt:lpwstr>
  </property>
</Properties>
</file>

<file path=docProps/thumbnail.jpeg>
</file>